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6" r:id="rId2"/>
    <p:sldId id="259" r:id="rId3"/>
    <p:sldId id="257" r:id="rId4"/>
    <p:sldId id="256" r:id="rId5"/>
    <p:sldId id="258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37" autoAdjust="0"/>
  </p:normalViewPr>
  <p:slideViewPr>
    <p:cSldViewPr snapToGrid="0">
      <p:cViewPr varScale="1">
        <p:scale>
          <a:sx n="67" d="100"/>
          <a:sy n="67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9D09A-0E90-435D-A5A2-B04D30A84C98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82DEC-54F1-4111-B212-DFC10D61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3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BF8E-B55B-450E-BCD8-5844DA83B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1C5BB-E3EE-40C0-B167-B7503A507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E3B5-7695-4204-9F22-C481C0D2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5D61-3885-4BA3-AC98-5B969D3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EDE3D-9553-41C3-901A-4221B3C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6136-1F26-4982-8F53-858A12EB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4056-FEE7-4995-BBAF-98D8BE7DF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9478-C157-41DC-9338-C02821A4F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765A-EE8F-429A-A77E-2EE345E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ECD5-C505-419C-877C-1568C561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35FBA-863C-444A-A5B3-0B548C45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273-B4CF-404C-9853-B00D9746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83D5-9C2A-4111-8C27-5C9F97EBE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2617-A7C2-4623-8411-39112659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A957-0C78-44B2-A318-86491066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78B4-1A73-4056-8792-DC6FA4F4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1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66393-4C16-4C0A-80B3-148052923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D6782-7E74-4BAB-9D31-E914B645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5BE1-0A83-402C-8FAB-A83454BA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C40D-293A-4062-A1B6-142AA96C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5C22-65B3-4A19-A9E6-0CF6FC0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F25DFA-A754-4B27-8781-9AFC12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4F051CF-4514-4CD2-B8A3-1CC7062E1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02" y="529949"/>
            <a:ext cx="1116026" cy="9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5273-0C35-432D-9F9B-44725EF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EF5FD-3334-4EC9-B8F9-558BE959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61F9-9D2A-4A04-9A9D-9D91D831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7DD4-B265-4575-8C04-EFF3DF4F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20D4-0E64-4EA3-9363-13709FD5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D041-05EC-4F5F-BE1A-57717E9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6530-061E-40A4-9848-26B11497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F27B4-7E8B-436C-A3AF-4F3BF993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BCA-CC79-45B6-9C24-CB2E4D6D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7B56-80BE-4D66-8538-21CE10D3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864E6-57FD-4A73-872F-BDD008A5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4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8A24-561B-4538-9012-87107140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FFA4-F59E-45AB-88F8-FF362F13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9906-74E7-4F60-B2B7-BD2DDD9B8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5AA76-7996-4960-B9E5-F3950F24D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A3DA2-C036-42FA-A370-26397F4A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E17C7-AB8E-43FD-9578-C1DD7C0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35070-0E43-49FD-A09D-3742F5B1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B2804-350A-4074-9A75-005725ED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FC7C-4DBF-4E18-9CA6-6AB01E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08DD8-DB81-4491-A6CE-7F3E719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BE6A-80CF-4D17-B521-0EA8DA85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96A48-9456-4694-A45C-33D786D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84CA2-938A-4315-9B89-4686C19A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C2AB8-0770-47DA-A0F5-2D7B5AB4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D1B6D-E92F-422B-A03D-C19DCAB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3F86-D8A4-4A5F-889A-DD5B3623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23F-CB4E-4C5D-86F4-A94B3DA9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5879C-A932-4618-8411-B32D977FB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10C8C-F159-47AF-8E9A-317EF766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C556-0565-4655-8C1A-F0E8B2C8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5F9E-80C6-44FC-847B-9AD51AB9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09E77-959C-445D-8296-21F07D89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54ED-DC76-4B4E-B550-EF8716A2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2B28-A744-4DAD-9311-F6119382A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E51B-3310-4BE1-9BEB-0DFC2EAD87EC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A16F-896C-4321-BBC1-83A929C5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E95E-2200-4C27-BD6F-4B8715224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svg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14.emf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CD964C-E856-46A4-9901-942E1A5234BE}"/>
              </a:ext>
            </a:extLst>
          </p:cNvPr>
          <p:cNvSpPr/>
          <p:nvPr/>
        </p:nvSpPr>
        <p:spPr>
          <a:xfrm>
            <a:off x="1615574" y="1753634"/>
            <a:ext cx="507947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</a:rPr>
              <a:t>Supermarkets Data Analysis</a:t>
            </a:r>
          </a:p>
        </p:txBody>
      </p: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58FEB7EA-D7B5-4A4C-8C17-8E1370204633}"/>
              </a:ext>
            </a:extLst>
          </p:cNvPr>
          <p:cNvGrpSpPr/>
          <p:nvPr/>
        </p:nvGrpSpPr>
        <p:grpSpPr>
          <a:xfrm>
            <a:off x="1288859" y="3846666"/>
            <a:ext cx="5117470" cy="288860"/>
            <a:chOff x="6692212" y="3765134"/>
            <a:chExt cx="4218659" cy="238125"/>
          </a:xfrm>
        </p:grpSpPr>
        <p:grpSp>
          <p:nvGrpSpPr>
            <p:cNvPr id="814" name="Group 808">
              <a:extLst>
                <a:ext uri="{FF2B5EF4-FFF2-40B4-BE49-F238E27FC236}">
                  <a16:creationId xmlns:a16="http://schemas.microsoft.com/office/drawing/2014/main" id="{4856F842-E931-49F4-98CF-D7EC65068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39321" y="3771484"/>
              <a:ext cx="971550" cy="231775"/>
              <a:chOff x="3473" y="1449"/>
              <a:chExt cx="612" cy="146"/>
            </a:xfrm>
          </p:grpSpPr>
          <p:sp>
            <p:nvSpPr>
              <p:cNvPr id="815" name="Freeform 608">
                <a:extLst>
                  <a:ext uri="{FF2B5EF4-FFF2-40B4-BE49-F238E27FC236}">
                    <a16:creationId xmlns:a16="http://schemas.microsoft.com/office/drawing/2014/main" id="{54AB44D7-9F7C-4318-88DB-919BF2A84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" y="159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609">
                <a:extLst>
                  <a:ext uri="{FF2B5EF4-FFF2-40B4-BE49-F238E27FC236}">
                    <a16:creationId xmlns:a16="http://schemas.microsoft.com/office/drawing/2014/main" id="{7132923D-7AC7-4B1B-B89A-DC5DE84B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58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610">
                <a:extLst>
                  <a:ext uri="{FF2B5EF4-FFF2-40B4-BE49-F238E27FC236}">
                    <a16:creationId xmlns:a16="http://schemas.microsoft.com/office/drawing/2014/main" id="{74408E7E-FFDE-4C18-BFE7-E0D32A676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144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611">
                <a:extLst>
                  <a:ext uri="{FF2B5EF4-FFF2-40B4-BE49-F238E27FC236}">
                    <a16:creationId xmlns:a16="http://schemas.microsoft.com/office/drawing/2014/main" id="{000DBD5E-8E05-46BE-AB74-80C1A85C4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45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612">
                <a:extLst>
                  <a:ext uri="{FF2B5EF4-FFF2-40B4-BE49-F238E27FC236}">
                    <a16:creationId xmlns:a16="http://schemas.microsoft.com/office/drawing/2014/main" id="{EA8D769F-44F0-4173-8301-346951B00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455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613">
                <a:extLst>
                  <a:ext uri="{FF2B5EF4-FFF2-40B4-BE49-F238E27FC236}">
                    <a16:creationId xmlns:a16="http://schemas.microsoft.com/office/drawing/2014/main" id="{9F2A3967-A400-4450-9393-0122F0FA1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" y="1462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614">
                <a:extLst>
                  <a:ext uri="{FF2B5EF4-FFF2-40B4-BE49-F238E27FC236}">
                    <a16:creationId xmlns:a16="http://schemas.microsoft.com/office/drawing/2014/main" id="{E5448C3A-EB60-476F-B7D7-4201AD52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" y="1492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615">
                <a:extLst>
                  <a:ext uri="{FF2B5EF4-FFF2-40B4-BE49-F238E27FC236}">
                    <a16:creationId xmlns:a16="http://schemas.microsoft.com/office/drawing/2014/main" id="{B6A2F434-6B9E-4FF6-9D33-0CF298A7B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1517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616">
                <a:extLst>
                  <a:ext uri="{FF2B5EF4-FFF2-40B4-BE49-F238E27FC236}">
                    <a16:creationId xmlns:a16="http://schemas.microsoft.com/office/drawing/2014/main" id="{21E6588A-9394-45C6-9729-AB1AB34A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617">
                <a:extLst>
                  <a:ext uri="{FF2B5EF4-FFF2-40B4-BE49-F238E27FC236}">
                    <a16:creationId xmlns:a16="http://schemas.microsoft.com/office/drawing/2014/main" id="{5E3F0836-982D-41F1-A375-3537D72F0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618">
                <a:extLst>
                  <a:ext uri="{FF2B5EF4-FFF2-40B4-BE49-F238E27FC236}">
                    <a16:creationId xmlns:a16="http://schemas.microsoft.com/office/drawing/2014/main" id="{4FB05EB1-31E8-4EB6-92AC-409D0D9AA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619">
                <a:extLst>
                  <a:ext uri="{FF2B5EF4-FFF2-40B4-BE49-F238E27FC236}">
                    <a16:creationId xmlns:a16="http://schemas.microsoft.com/office/drawing/2014/main" id="{294805C2-D024-49C7-9156-8519532C1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620">
                <a:extLst>
                  <a:ext uri="{FF2B5EF4-FFF2-40B4-BE49-F238E27FC236}">
                    <a16:creationId xmlns:a16="http://schemas.microsoft.com/office/drawing/2014/main" id="{D39C5426-7EC1-4A07-9208-7784410D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621">
                <a:extLst>
                  <a:ext uri="{FF2B5EF4-FFF2-40B4-BE49-F238E27FC236}">
                    <a16:creationId xmlns:a16="http://schemas.microsoft.com/office/drawing/2014/main" id="{8A99D9C8-162A-4216-B0CB-E9E52D39D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622">
                <a:extLst>
                  <a:ext uri="{FF2B5EF4-FFF2-40B4-BE49-F238E27FC236}">
                    <a16:creationId xmlns:a16="http://schemas.microsoft.com/office/drawing/2014/main" id="{33B12A07-D28D-4DBA-8B96-628219F2D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623">
                <a:extLst>
                  <a:ext uri="{FF2B5EF4-FFF2-40B4-BE49-F238E27FC236}">
                    <a16:creationId xmlns:a16="http://schemas.microsoft.com/office/drawing/2014/main" id="{D8BABAC7-70FF-4FDF-81C0-24B48D352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73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Freeform 624">
                <a:extLst>
                  <a:ext uri="{FF2B5EF4-FFF2-40B4-BE49-F238E27FC236}">
                    <a16:creationId xmlns:a16="http://schemas.microsoft.com/office/drawing/2014/main" id="{4CD6A581-FADE-49C5-B0BC-717BD21BB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0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625">
                <a:extLst>
                  <a:ext uri="{FF2B5EF4-FFF2-40B4-BE49-F238E27FC236}">
                    <a16:creationId xmlns:a16="http://schemas.microsoft.com/office/drawing/2014/main" id="{DA994F71-1A48-403A-87D1-59C05551A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560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Freeform 626">
                <a:extLst>
                  <a:ext uri="{FF2B5EF4-FFF2-40B4-BE49-F238E27FC236}">
                    <a16:creationId xmlns:a16="http://schemas.microsoft.com/office/drawing/2014/main" id="{8C4E2487-CE6C-4250-99FB-DD65A6FE6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4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Freeform 627">
                <a:extLst>
                  <a:ext uri="{FF2B5EF4-FFF2-40B4-BE49-F238E27FC236}">
                    <a16:creationId xmlns:a16="http://schemas.microsoft.com/office/drawing/2014/main" id="{68CF777F-CDAC-4468-A5BC-EC088A86E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Freeform 628">
                <a:extLst>
                  <a:ext uri="{FF2B5EF4-FFF2-40B4-BE49-F238E27FC236}">
                    <a16:creationId xmlns:a16="http://schemas.microsoft.com/office/drawing/2014/main" id="{D436C259-AA81-4B13-A403-DA3AA38DC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150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Freeform 629">
                <a:extLst>
                  <a:ext uri="{FF2B5EF4-FFF2-40B4-BE49-F238E27FC236}">
                    <a16:creationId xmlns:a16="http://schemas.microsoft.com/office/drawing/2014/main" id="{C480F467-2569-47FB-B323-A709D9183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50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Freeform 630">
                <a:extLst>
                  <a:ext uri="{FF2B5EF4-FFF2-40B4-BE49-F238E27FC236}">
                    <a16:creationId xmlns:a16="http://schemas.microsoft.com/office/drawing/2014/main" id="{C44CBD98-1212-4E0E-BF33-12726F357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631">
                <a:extLst>
                  <a:ext uri="{FF2B5EF4-FFF2-40B4-BE49-F238E27FC236}">
                    <a16:creationId xmlns:a16="http://schemas.microsoft.com/office/drawing/2014/main" id="{A83A2398-CBC0-430F-8F14-FEF2B30AA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Freeform 632">
                <a:extLst>
                  <a:ext uri="{FF2B5EF4-FFF2-40B4-BE49-F238E27FC236}">
                    <a16:creationId xmlns:a16="http://schemas.microsoft.com/office/drawing/2014/main" id="{0B0D0AC1-6BA2-4D9A-911F-DDE510F0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1497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Freeform 633">
                <a:extLst>
                  <a:ext uri="{FF2B5EF4-FFF2-40B4-BE49-F238E27FC236}">
                    <a16:creationId xmlns:a16="http://schemas.microsoft.com/office/drawing/2014/main" id="{23862968-7608-4727-87A7-52AB88679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Freeform 634">
                <a:extLst>
                  <a:ext uri="{FF2B5EF4-FFF2-40B4-BE49-F238E27FC236}">
                    <a16:creationId xmlns:a16="http://schemas.microsoft.com/office/drawing/2014/main" id="{55299AF4-29AE-4345-AA39-B8C9FFB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1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1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Freeform 635">
                <a:extLst>
                  <a:ext uri="{FF2B5EF4-FFF2-40B4-BE49-F238E27FC236}">
                    <a16:creationId xmlns:a16="http://schemas.microsoft.com/office/drawing/2014/main" id="{F3FCFACE-CC25-47F3-AA35-3B73ED45C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49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Freeform 636">
                <a:extLst>
                  <a:ext uri="{FF2B5EF4-FFF2-40B4-BE49-F238E27FC236}">
                    <a16:creationId xmlns:a16="http://schemas.microsoft.com/office/drawing/2014/main" id="{34AAEECB-68E9-4E11-943F-E6DF23457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Freeform 637">
                <a:extLst>
                  <a:ext uri="{FF2B5EF4-FFF2-40B4-BE49-F238E27FC236}">
                    <a16:creationId xmlns:a16="http://schemas.microsoft.com/office/drawing/2014/main" id="{BB26B02F-3ABC-4DD6-8193-F56C39BF1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49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Freeform 638">
                <a:extLst>
                  <a:ext uri="{FF2B5EF4-FFF2-40B4-BE49-F238E27FC236}">
                    <a16:creationId xmlns:a16="http://schemas.microsoft.com/office/drawing/2014/main" id="{C7F5B0C4-FDAD-43AE-8361-92F6CEC3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151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Freeform 639">
                <a:extLst>
                  <a:ext uri="{FF2B5EF4-FFF2-40B4-BE49-F238E27FC236}">
                    <a16:creationId xmlns:a16="http://schemas.microsoft.com/office/drawing/2014/main" id="{CE734C00-8B5C-4591-86AC-F3B9B1D25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Freeform 640">
                <a:extLst>
                  <a:ext uri="{FF2B5EF4-FFF2-40B4-BE49-F238E27FC236}">
                    <a16:creationId xmlns:a16="http://schemas.microsoft.com/office/drawing/2014/main" id="{335B60D3-BAE7-4E18-89D5-6F9018E7D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495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Freeform 641">
                <a:extLst>
                  <a:ext uri="{FF2B5EF4-FFF2-40B4-BE49-F238E27FC236}">
                    <a16:creationId xmlns:a16="http://schemas.microsoft.com/office/drawing/2014/main" id="{D82D7315-12FC-46FC-97DD-6C615C46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Freeform 642">
                <a:extLst>
                  <a:ext uri="{FF2B5EF4-FFF2-40B4-BE49-F238E27FC236}">
                    <a16:creationId xmlns:a16="http://schemas.microsoft.com/office/drawing/2014/main" id="{58319C87-812A-4BC8-89E9-6FAAFB0B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Freeform 643">
                <a:extLst>
                  <a:ext uri="{FF2B5EF4-FFF2-40B4-BE49-F238E27FC236}">
                    <a16:creationId xmlns:a16="http://schemas.microsoft.com/office/drawing/2014/main" id="{85EF11DC-C900-43DC-9BF1-3F8269704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Freeform 644">
                <a:extLst>
                  <a:ext uri="{FF2B5EF4-FFF2-40B4-BE49-F238E27FC236}">
                    <a16:creationId xmlns:a16="http://schemas.microsoft.com/office/drawing/2014/main" id="{067C3433-AC18-4F39-BB98-628224E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149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Freeform 645">
                <a:extLst>
                  <a:ext uri="{FF2B5EF4-FFF2-40B4-BE49-F238E27FC236}">
                    <a16:creationId xmlns:a16="http://schemas.microsoft.com/office/drawing/2014/main" id="{9310658E-116E-4E7F-84DA-8124B238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Freeform 646">
                <a:extLst>
                  <a:ext uri="{FF2B5EF4-FFF2-40B4-BE49-F238E27FC236}">
                    <a16:creationId xmlns:a16="http://schemas.microsoft.com/office/drawing/2014/main" id="{C6C9B3D8-7319-48C1-B75C-218A92EA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Freeform 647">
                <a:extLst>
                  <a:ext uri="{FF2B5EF4-FFF2-40B4-BE49-F238E27FC236}">
                    <a16:creationId xmlns:a16="http://schemas.microsoft.com/office/drawing/2014/main" id="{A0847F29-9333-440E-92C7-23BA56383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149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Freeform 648">
                <a:extLst>
                  <a:ext uri="{FF2B5EF4-FFF2-40B4-BE49-F238E27FC236}">
                    <a16:creationId xmlns:a16="http://schemas.microsoft.com/office/drawing/2014/main" id="{6418BF9B-D412-480E-A813-2A2627F56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5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Freeform 649">
                <a:extLst>
                  <a:ext uri="{FF2B5EF4-FFF2-40B4-BE49-F238E27FC236}">
                    <a16:creationId xmlns:a16="http://schemas.microsoft.com/office/drawing/2014/main" id="{892EB7C7-7BBE-4DB4-A3CA-EC9E48D08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515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650">
                <a:extLst>
                  <a:ext uri="{FF2B5EF4-FFF2-40B4-BE49-F238E27FC236}">
                    <a16:creationId xmlns:a16="http://schemas.microsoft.com/office/drawing/2014/main" id="{DF45985C-5274-43C4-9776-422F80A67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Freeform 651">
                <a:extLst>
                  <a:ext uri="{FF2B5EF4-FFF2-40B4-BE49-F238E27FC236}">
                    <a16:creationId xmlns:a16="http://schemas.microsoft.com/office/drawing/2014/main" id="{6F3F24A1-920A-49F8-8ECA-B1CD92BE8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652">
                <a:extLst>
                  <a:ext uri="{FF2B5EF4-FFF2-40B4-BE49-F238E27FC236}">
                    <a16:creationId xmlns:a16="http://schemas.microsoft.com/office/drawing/2014/main" id="{CE3AFBBD-3C8C-4B05-BB9A-7848D72A1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Freeform 653">
                <a:extLst>
                  <a:ext uri="{FF2B5EF4-FFF2-40B4-BE49-F238E27FC236}">
                    <a16:creationId xmlns:a16="http://schemas.microsoft.com/office/drawing/2014/main" id="{43CDFF68-5DBC-4D9B-89CE-7D1B2C055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654">
                <a:extLst>
                  <a:ext uri="{FF2B5EF4-FFF2-40B4-BE49-F238E27FC236}">
                    <a16:creationId xmlns:a16="http://schemas.microsoft.com/office/drawing/2014/main" id="{4480C57D-ADC7-4AC9-A02F-487737250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Freeform 655">
                <a:extLst>
                  <a:ext uri="{FF2B5EF4-FFF2-40B4-BE49-F238E27FC236}">
                    <a16:creationId xmlns:a16="http://schemas.microsoft.com/office/drawing/2014/main" id="{05B252B1-9F89-42B7-9FE8-772F2F564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495"/>
                <a:ext cx="0" cy="6"/>
              </a:xfrm>
              <a:custGeom>
                <a:avLst/>
                <a:gdLst>
                  <a:gd name="T0" fmla="*/ 2 h 3"/>
                  <a:gd name="T1" fmla="*/ 3 h 3"/>
                  <a:gd name="T2" fmla="*/ 1 h 3"/>
                  <a:gd name="T3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656">
                <a:extLst>
                  <a:ext uri="{FF2B5EF4-FFF2-40B4-BE49-F238E27FC236}">
                    <a16:creationId xmlns:a16="http://schemas.microsoft.com/office/drawing/2014/main" id="{27A990B0-0E3A-43EC-8C61-71266B21D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495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657">
                <a:extLst>
                  <a:ext uri="{FF2B5EF4-FFF2-40B4-BE49-F238E27FC236}">
                    <a16:creationId xmlns:a16="http://schemas.microsoft.com/office/drawing/2014/main" id="{D29C28F6-0ED3-4452-AF91-543E379A7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49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658">
                <a:extLst>
                  <a:ext uri="{FF2B5EF4-FFF2-40B4-BE49-F238E27FC236}">
                    <a16:creationId xmlns:a16="http://schemas.microsoft.com/office/drawing/2014/main" id="{E77757C5-FC2C-4819-9CD0-9349B7B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659">
                <a:extLst>
                  <a:ext uri="{FF2B5EF4-FFF2-40B4-BE49-F238E27FC236}">
                    <a16:creationId xmlns:a16="http://schemas.microsoft.com/office/drawing/2014/main" id="{22271381-2CE4-4E20-917D-81CAFE18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4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660">
                <a:extLst>
                  <a:ext uri="{FF2B5EF4-FFF2-40B4-BE49-F238E27FC236}">
                    <a16:creationId xmlns:a16="http://schemas.microsoft.com/office/drawing/2014/main" id="{FFA01396-970C-4C13-90FA-F3ECD0DD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1495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661">
                <a:extLst>
                  <a:ext uri="{FF2B5EF4-FFF2-40B4-BE49-F238E27FC236}">
                    <a16:creationId xmlns:a16="http://schemas.microsoft.com/office/drawing/2014/main" id="{815B55C8-3478-4C1C-83FB-4D40C33E0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1495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662">
                <a:extLst>
                  <a:ext uri="{FF2B5EF4-FFF2-40B4-BE49-F238E27FC236}">
                    <a16:creationId xmlns:a16="http://schemas.microsoft.com/office/drawing/2014/main" id="{DFE0CFEE-B47D-4C19-BB75-F425C4FD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1517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663">
                <a:extLst>
                  <a:ext uri="{FF2B5EF4-FFF2-40B4-BE49-F238E27FC236}">
                    <a16:creationId xmlns:a16="http://schemas.microsoft.com/office/drawing/2014/main" id="{EF7F3A09-53C8-45AB-8941-1ECC9CA9B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13"/>
                <a:ext cx="2" cy="8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0 w 1"/>
                  <a:gd name="T5" fmla="*/ 1 h 4"/>
                  <a:gd name="T6" fmla="*/ 0 w 1"/>
                  <a:gd name="T7" fmla="*/ 0 h 4"/>
                  <a:gd name="T8" fmla="*/ 1 w 1"/>
                  <a:gd name="T9" fmla="*/ 4 h 4"/>
                  <a:gd name="T10" fmla="*/ 0 w 1"/>
                  <a:gd name="T11" fmla="*/ 1 h 4"/>
                  <a:gd name="T12" fmla="*/ 1 w 1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2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0" y="3"/>
                      <a:pt x="1" y="3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664">
                <a:extLst>
                  <a:ext uri="{FF2B5EF4-FFF2-40B4-BE49-F238E27FC236}">
                    <a16:creationId xmlns:a16="http://schemas.microsoft.com/office/drawing/2014/main" id="{F8353396-4E57-4DE3-B767-0BFED6C39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665">
                <a:extLst>
                  <a:ext uri="{FF2B5EF4-FFF2-40B4-BE49-F238E27FC236}">
                    <a16:creationId xmlns:a16="http://schemas.microsoft.com/office/drawing/2014/main" id="{C7A516AD-D5EE-44AF-BFF6-599C2A520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666">
                <a:extLst>
                  <a:ext uri="{FF2B5EF4-FFF2-40B4-BE49-F238E27FC236}">
                    <a16:creationId xmlns:a16="http://schemas.microsoft.com/office/drawing/2014/main" id="{E8DE9EA8-4AE6-4B2C-8402-162493677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50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667">
                <a:extLst>
                  <a:ext uri="{FF2B5EF4-FFF2-40B4-BE49-F238E27FC236}">
                    <a16:creationId xmlns:a16="http://schemas.microsoft.com/office/drawing/2014/main" id="{6090554A-C9C9-4BB7-8D43-441EFC5E0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150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668">
                <a:extLst>
                  <a:ext uri="{FF2B5EF4-FFF2-40B4-BE49-F238E27FC236}">
                    <a16:creationId xmlns:a16="http://schemas.microsoft.com/office/drawing/2014/main" id="{5F175319-F5E0-4ACB-B6C7-32C6454E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49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669">
                <a:extLst>
                  <a:ext uri="{FF2B5EF4-FFF2-40B4-BE49-F238E27FC236}">
                    <a16:creationId xmlns:a16="http://schemas.microsoft.com/office/drawing/2014/main" id="{3810C0DF-0BEE-47FB-B0FF-54F688668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501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3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670">
                <a:extLst>
                  <a:ext uri="{FF2B5EF4-FFF2-40B4-BE49-F238E27FC236}">
                    <a16:creationId xmlns:a16="http://schemas.microsoft.com/office/drawing/2014/main" id="{9A1DC544-BE71-47BB-A203-F486118CC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671">
                <a:extLst>
                  <a:ext uri="{FF2B5EF4-FFF2-40B4-BE49-F238E27FC236}">
                    <a16:creationId xmlns:a16="http://schemas.microsoft.com/office/drawing/2014/main" id="{397640EA-FD84-429B-9C88-C5383E733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672">
                <a:extLst>
                  <a:ext uri="{FF2B5EF4-FFF2-40B4-BE49-F238E27FC236}">
                    <a16:creationId xmlns:a16="http://schemas.microsoft.com/office/drawing/2014/main" id="{A5734893-8957-443F-9617-7F343F62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673">
                <a:extLst>
                  <a:ext uri="{FF2B5EF4-FFF2-40B4-BE49-F238E27FC236}">
                    <a16:creationId xmlns:a16="http://schemas.microsoft.com/office/drawing/2014/main" id="{6B5BDCD6-7F18-47BA-89A8-5FD348920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5" y="1495"/>
                <a:ext cx="104" cy="51"/>
              </a:xfrm>
              <a:custGeom>
                <a:avLst/>
                <a:gdLst>
                  <a:gd name="T0" fmla="*/ 53 w 55"/>
                  <a:gd name="T1" fmla="*/ 8 h 26"/>
                  <a:gd name="T2" fmla="*/ 51 w 55"/>
                  <a:gd name="T3" fmla="*/ 7 h 26"/>
                  <a:gd name="T4" fmla="*/ 49 w 55"/>
                  <a:gd name="T5" fmla="*/ 6 h 26"/>
                  <a:gd name="T6" fmla="*/ 48 w 55"/>
                  <a:gd name="T7" fmla="*/ 9 h 26"/>
                  <a:gd name="T8" fmla="*/ 46 w 55"/>
                  <a:gd name="T9" fmla="*/ 7 h 26"/>
                  <a:gd name="T10" fmla="*/ 43 w 55"/>
                  <a:gd name="T11" fmla="*/ 4 h 26"/>
                  <a:gd name="T12" fmla="*/ 41 w 55"/>
                  <a:gd name="T13" fmla="*/ 5 h 26"/>
                  <a:gd name="T14" fmla="*/ 40 w 55"/>
                  <a:gd name="T15" fmla="*/ 5 h 26"/>
                  <a:gd name="T16" fmla="*/ 38 w 55"/>
                  <a:gd name="T17" fmla="*/ 5 h 26"/>
                  <a:gd name="T18" fmla="*/ 37 w 55"/>
                  <a:gd name="T19" fmla="*/ 5 h 26"/>
                  <a:gd name="T20" fmla="*/ 35 w 55"/>
                  <a:gd name="T21" fmla="*/ 8 h 26"/>
                  <a:gd name="T22" fmla="*/ 31 w 55"/>
                  <a:gd name="T23" fmla="*/ 6 h 26"/>
                  <a:gd name="T24" fmla="*/ 29 w 55"/>
                  <a:gd name="T25" fmla="*/ 5 h 26"/>
                  <a:gd name="T26" fmla="*/ 26 w 55"/>
                  <a:gd name="T27" fmla="*/ 3 h 26"/>
                  <a:gd name="T28" fmla="*/ 23 w 55"/>
                  <a:gd name="T29" fmla="*/ 3 h 26"/>
                  <a:gd name="T30" fmla="*/ 18 w 55"/>
                  <a:gd name="T31" fmla="*/ 2 h 26"/>
                  <a:gd name="T32" fmla="*/ 13 w 55"/>
                  <a:gd name="T33" fmla="*/ 3 h 26"/>
                  <a:gd name="T34" fmla="*/ 10 w 55"/>
                  <a:gd name="T35" fmla="*/ 5 h 26"/>
                  <a:gd name="T36" fmla="*/ 10 w 55"/>
                  <a:gd name="T37" fmla="*/ 4 h 26"/>
                  <a:gd name="T38" fmla="*/ 8 w 55"/>
                  <a:gd name="T39" fmla="*/ 4 h 26"/>
                  <a:gd name="T40" fmla="*/ 2 w 55"/>
                  <a:gd name="T41" fmla="*/ 5 h 26"/>
                  <a:gd name="T42" fmla="*/ 1 w 55"/>
                  <a:gd name="T43" fmla="*/ 13 h 26"/>
                  <a:gd name="T44" fmla="*/ 3 w 55"/>
                  <a:gd name="T45" fmla="*/ 13 h 26"/>
                  <a:gd name="T46" fmla="*/ 5 w 55"/>
                  <a:gd name="T47" fmla="*/ 16 h 26"/>
                  <a:gd name="T48" fmla="*/ 7 w 55"/>
                  <a:gd name="T49" fmla="*/ 21 h 26"/>
                  <a:gd name="T50" fmla="*/ 9 w 55"/>
                  <a:gd name="T51" fmla="*/ 21 h 26"/>
                  <a:gd name="T52" fmla="*/ 10 w 55"/>
                  <a:gd name="T53" fmla="*/ 24 h 26"/>
                  <a:gd name="T54" fmla="*/ 12 w 55"/>
                  <a:gd name="T55" fmla="*/ 21 h 26"/>
                  <a:gd name="T56" fmla="*/ 13 w 55"/>
                  <a:gd name="T57" fmla="*/ 22 h 26"/>
                  <a:gd name="T58" fmla="*/ 17 w 55"/>
                  <a:gd name="T59" fmla="*/ 20 h 26"/>
                  <a:gd name="T60" fmla="*/ 21 w 55"/>
                  <a:gd name="T61" fmla="*/ 22 h 26"/>
                  <a:gd name="T62" fmla="*/ 23 w 55"/>
                  <a:gd name="T63" fmla="*/ 22 h 26"/>
                  <a:gd name="T64" fmla="*/ 26 w 55"/>
                  <a:gd name="T65" fmla="*/ 21 h 26"/>
                  <a:gd name="T66" fmla="*/ 32 w 55"/>
                  <a:gd name="T67" fmla="*/ 25 h 26"/>
                  <a:gd name="T68" fmla="*/ 36 w 55"/>
                  <a:gd name="T69" fmla="*/ 21 h 26"/>
                  <a:gd name="T70" fmla="*/ 40 w 55"/>
                  <a:gd name="T71" fmla="*/ 21 h 26"/>
                  <a:gd name="T72" fmla="*/ 42 w 55"/>
                  <a:gd name="T73" fmla="*/ 22 h 26"/>
                  <a:gd name="T74" fmla="*/ 43 w 55"/>
                  <a:gd name="T75" fmla="*/ 18 h 26"/>
                  <a:gd name="T76" fmla="*/ 46 w 55"/>
                  <a:gd name="T77" fmla="*/ 20 h 26"/>
                  <a:gd name="T78" fmla="*/ 49 w 55"/>
                  <a:gd name="T79" fmla="*/ 18 h 26"/>
                  <a:gd name="T80" fmla="*/ 50 w 55"/>
                  <a:gd name="T81" fmla="*/ 16 h 26"/>
                  <a:gd name="T82" fmla="*/ 53 w 55"/>
                  <a:gd name="T83" fmla="*/ 18 h 26"/>
                  <a:gd name="T84" fmla="*/ 52 w 55"/>
                  <a:gd name="T85" fmla="*/ 15 h 26"/>
                  <a:gd name="T86" fmla="*/ 54 w 55"/>
                  <a:gd name="T87" fmla="*/ 11 h 26"/>
                  <a:gd name="T88" fmla="*/ 48 w 55"/>
                  <a:gd name="T89" fmla="*/ 14 h 26"/>
                  <a:gd name="T90" fmla="*/ 47 w 55"/>
                  <a:gd name="T91" fmla="*/ 13 h 26"/>
                  <a:gd name="T92" fmla="*/ 46 w 55"/>
                  <a:gd name="T93" fmla="*/ 12 h 26"/>
                  <a:gd name="T94" fmla="*/ 46 w 55"/>
                  <a:gd name="T95" fmla="*/ 14 h 26"/>
                  <a:gd name="T96" fmla="*/ 39 w 55"/>
                  <a:gd name="T97" fmla="*/ 13 h 26"/>
                  <a:gd name="T98" fmla="*/ 43 w 55"/>
                  <a:gd name="T99" fmla="*/ 13 h 26"/>
                  <a:gd name="T100" fmla="*/ 44 w 55"/>
                  <a:gd name="T101" fmla="*/ 12 h 26"/>
                  <a:gd name="T102" fmla="*/ 6 w 55"/>
                  <a:gd name="T103" fmla="*/ 12 h 26"/>
                  <a:gd name="T104" fmla="*/ 8 w 55"/>
                  <a:gd name="T105" fmla="*/ 14 h 26"/>
                  <a:gd name="T106" fmla="*/ 39 w 55"/>
                  <a:gd name="T107" fmla="*/ 13 h 26"/>
                  <a:gd name="T108" fmla="*/ 10 w 55"/>
                  <a:gd name="T109" fmla="*/ 11 h 26"/>
                  <a:gd name="T110" fmla="*/ 15 w 55"/>
                  <a:gd name="T111" fmla="*/ 20 h 26"/>
                  <a:gd name="T112" fmla="*/ 42 w 55"/>
                  <a:gd name="T113" fmla="*/ 11 h 26"/>
                  <a:gd name="T114" fmla="*/ 42 w 55"/>
                  <a:gd name="T115" fmla="*/ 15 h 26"/>
                  <a:gd name="T116" fmla="*/ 48 w 55"/>
                  <a:gd name="T117" fmla="*/ 13 h 26"/>
                  <a:gd name="T118" fmla="*/ 51 w 55"/>
                  <a:gd name="T119" fmla="*/ 13 h 26"/>
                  <a:gd name="T120" fmla="*/ 50 w 55"/>
                  <a:gd name="T121" fmla="*/ 12 h 26"/>
                  <a:gd name="T122" fmla="*/ 50 w 55"/>
                  <a:gd name="T123" fmla="*/ 10 h 26"/>
                  <a:gd name="T124" fmla="*/ 51 w 55"/>
                  <a:gd name="T1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5" h="26">
                    <a:moveTo>
                      <a:pt x="55" y="13"/>
                    </a:move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3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8"/>
                      <a:pt x="54" y="11"/>
                      <a:pt x="54" y="11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3" y="9"/>
                      <a:pt x="53" y="9"/>
                    </a:cubicBezTo>
                    <a:cubicBezTo>
                      <a:pt x="53" y="8"/>
                      <a:pt x="53" y="9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2" y="6"/>
                      <a:pt x="53" y="9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3" y="9"/>
                      <a:pt x="53" y="11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8"/>
                      <a:pt x="52" y="9"/>
                    </a:cubicBezTo>
                    <a:cubicBezTo>
                      <a:pt x="52" y="8"/>
                      <a:pt x="52" y="10"/>
                      <a:pt x="51" y="7"/>
                    </a:cubicBezTo>
                    <a:cubicBezTo>
                      <a:pt x="51" y="9"/>
                      <a:pt x="52" y="8"/>
                      <a:pt x="51" y="9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1" y="8"/>
                      <a:pt x="51" y="7"/>
                    </a:cubicBezTo>
                    <a:cubicBezTo>
                      <a:pt x="51" y="9"/>
                      <a:pt x="51" y="6"/>
                      <a:pt x="51" y="7"/>
                    </a:cubicBezTo>
                    <a:cubicBezTo>
                      <a:pt x="51" y="7"/>
                      <a:pt x="51" y="7"/>
                      <a:pt x="51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5"/>
                      <a:pt x="50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7"/>
                      <a:pt x="50" y="7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8"/>
                      <a:pt x="49" y="7"/>
                      <a:pt x="49" y="8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7"/>
                      <a:pt x="49" y="7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8" y="6"/>
                    </a:cubicBezTo>
                    <a:cubicBezTo>
                      <a:pt x="48" y="8"/>
                      <a:pt x="49" y="10"/>
                      <a:pt x="48" y="11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6"/>
                    </a:cubicBezTo>
                    <a:cubicBezTo>
                      <a:pt x="48" y="6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5"/>
                    </a:cubicBezTo>
                    <a:cubicBezTo>
                      <a:pt x="48" y="6"/>
                      <a:pt x="47" y="5"/>
                      <a:pt x="47" y="7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9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8"/>
                      <a:pt x="46" y="7"/>
                      <a:pt x="45" y="8"/>
                    </a:cubicBezTo>
                    <a:cubicBezTo>
                      <a:pt x="45" y="8"/>
                      <a:pt x="45" y="7"/>
                      <a:pt x="45" y="7"/>
                    </a:cubicBezTo>
                    <a:cubicBezTo>
                      <a:pt x="45" y="7"/>
                      <a:pt x="45" y="8"/>
                      <a:pt x="45" y="7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5"/>
                      <a:pt x="45" y="6"/>
                    </a:cubicBezTo>
                    <a:cubicBezTo>
                      <a:pt x="45" y="5"/>
                      <a:pt x="44" y="5"/>
                      <a:pt x="44" y="5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3" y="8"/>
                      <a:pt x="43" y="4"/>
                    </a:cubicBezTo>
                    <a:cubicBezTo>
                      <a:pt x="43" y="6"/>
                      <a:pt x="43" y="5"/>
                      <a:pt x="43" y="7"/>
                    </a:cubicBezTo>
                    <a:cubicBezTo>
                      <a:pt x="43" y="6"/>
                      <a:pt x="43" y="4"/>
                      <a:pt x="43" y="4"/>
                    </a:cubicBezTo>
                    <a:cubicBezTo>
                      <a:pt x="43" y="3"/>
                      <a:pt x="43" y="6"/>
                      <a:pt x="42" y="6"/>
                    </a:cubicBezTo>
                    <a:cubicBezTo>
                      <a:pt x="42" y="6"/>
                      <a:pt x="42" y="8"/>
                      <a:pt x="42" y="9"/>
                    </a:cubicBezTo>
                    <a:cubicBezTo>
                      <a:pt x="42" y="8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5"/>
                      <a:pt x="41" y="7"/>
                      <a:pt x="41" y="7"/>
                    </a:cubicBezTo>
                    <a:cubicBezTo>
                      <a:pt x="41" y="6"/>
                      <a:pt x="41" y="5"/>
                      <a:pt x="41" y="6"/>
                    </a:cubicBezTo>
                    <a:cubicBezTo>
                      <a:pt x="41" y="5"/>
                      <a:pt x="41" y="4"/>
                      <a:pt x="41" y="3"/>
                    </a:cubicBezTo>
                    <a:cubicBezTo>
                      <a:pt x="41" y="5"/>
                      <a:pt x="41" y="3"/>
                      <a:pt x="40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4"/>
                      <a:pt x="40" y="5"/>
                      <a:pt x="40" y="6"/>
                    </a:cubicBezTo>
                    <a:cubicBezTo>
                      <a:pt x="40" y="5"/>
                      <a:pt x="40" y="7"/>
                      <a:pt x="40" y="5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1"/>
                      <a:pt x="40" y="4"/>
                      <a:pt x="39" y="4"/>
                    </a:cubicBezTo>
                    <a:cubicBezTo>
                      <a:pt x="40" y="3"/>
                      <a:pt x="39" y="3"/>
                      <a:pt x="39" y="3"/>
                    </a:cubicBezTo>
                    <a:cubicBezTo>
                      <a:pt x="40" y="3"/>
                      <a:pt x="39" y="4"/>
                      <a:pt x="39" y="5"/>
                    </a:cubicBezTo>
                    <a:cubicBezTo>
                      <a:pt x="39" y="4"/>
                      <a:pt x="39" y="6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8"/>
                      <a:pt x="39" y="4"/>
                      <a:pt x="38" y="5"/>
                    </a:cubicBezTo>
                    <a:cubicBezTo>
                      <a:pt x="38" y="5"/>
                      <a:pt x="38" y="4"/>
                      <a:pt x="38" y="3"/>
                    </a:cubicBezTo>
                    <a:cubicBezTo>
                      <a:pt x="38" y="4"/>
                      <a:pt x="38" y="2"/>
                      <a:pt x="38" y="3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6"/>
                    </a:cubicBezTo>
                    <a:cubicBezTo>
                      <a:pt x="38" y="7"/>
                      <a:pt x="38" y="6"/>
                      <a:pt x="38" y="7"/>
                    </a:cubicBezTo>
                    <a:cubicBezTo>
                      <a:pt x="38" y="5"/>
                      <a:pt x="38" y="8"/>
                      <a:pt x="38" y="7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3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7"/>
                      <a:pt x="37" y="5"/>
                      <a:pt x="37" y="6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5"/>
                      <a:pt x="36" y="4"/>
                      <a:pt x="36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4"/>
                      <a:pt x="36" y="7"/>
                      <a:pt x="35" y="7"/>
                    </a:cubicBezTo>
                    <a:cubicBezTo>
                      <a:pt x="35" y="6"/>
                      <a:pt x="35" y="5"/>
                      <a:pt x="36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6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8"/>
                    </a:cubicBezTo>
                    <a:cubicBezTo>
                      <a:pt x="35" y="5"/>
                      <a:pt x="34" y="8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9"/>
                      <a:pt x="33" y="8"/>
                    </a:cubicBezTo>
                    <a:cubicBezTo>
                      <a:pt x="33" y="6"/>
                      <a:pt x="33" y="7"/>
                      <a:pt x="33" y="6"/>
                    </a:cubicBezTo>
                    <a:cubicBezTo>
                      <a:pt x="33" y="3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3"/>
                      <a:pt x="32" y="6"/>
                      <a:pt x="32" y="6"/>
                    </a:cubicBezTo>
                    <a:cubicBezTo>
                      <a:pt x="32" y="6"/>
                      <a:pt x="32" y="5"/>
                      <a:pt x="32" y="5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6"/>
                      <a:pt x="31" y="7"/>
                      <a:pt x="31" y="6"/>
                    </a:cubicBezTo>
                    <a:cubicBezTo>
                      <a:pt x="31" y="6"/>
                      <a:pt x="31" y="8"/>
                      <a:pt x="31" y="8"/>
                    </a:cubicBezTo>
                    <a:cubicBezTo>
                      <a:pt x="31" y="8"/>
                      <a:pt x="31" y="7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5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"/>
                      <a:pt x="30" y="7"/>
                      <a:pt x="30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9"/>
                      <a:pt x="30" y="6"/>
                      <a:pt x="29" y="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7"/>
                      <a:pt x="29" y="8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8"/>
                      <a:pt x="28" y="8"/>
                    </a:cubicBezTo>
                    <a:cubicBezTo>
                      <a:pt x="29" y="4"/>
                      <a:pt x="28" y="7"/>
                      <a:pt x="28" y="4"/>
                    </a:cubicBezTo>
                    <a:cubicBezTo>
                      <a:pt x="27" y="5"/>
                      <a:pt x="27" y="3"/>
                      <a:pt x="27" y="3"/>
                    </a:cubicBezTo>
                    <a:cubicBezTo>
                      <a:pt x="27" y="6"/>
                      <a:pt x="26" y="3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4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5"/>
                      <a:pt x="26" y="1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25" y="1"/>
                      <a:pt x="24" y="4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3" y="5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2"/>
                      <a:pt x="22" y="5"/>
                      <a:pt x="22" y="5"/>
                    </a:cubicBezTo>
                    <a:cubicBezTo>
                      <a:pt x="22" y="3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3"/>
                      <a:pt x="20" y="4"/>
                    </a:cubicBezTo>
                    <a:cubicBezTo>
                      <a:pt x="20" y="2"/>
                      <a:pt x="19" y="3"/>
                      <a:pt x="19" y="2"/>
                    </a:cubicBezTo>
                    <a:cubicBezTo>
                      <a:pt x="19" y="2"/>
                      <a:pt x="19" y="3"/>
                      <a:pt x="18" y="4"/>
                    </a:cubicBezTo>
                    <a:cubicBezTo>
                      <a:pt x="18" y="3"/>
                      <a:pt x="18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0"/>
                      <a:pt x="16" y="6"/>
                      <a:pt x="16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5"/>
                      <a:pt x="15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1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4" y="2"/>
                      <a:pt x="13" y="0"/>
                      <a:pt x="13" y="3"/>
                    </a:cubicBezTo>
                    <a:cubicBezTo>
                      <a:pt x="13" y="1"/>
                      <a:pt x="13" y="3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4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2" y="6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5"/>
                      <a:pt x="11" y="6"/>
                      <a:pt x="11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3"/>
                      <a:pt x="11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1" y="1"/>
                    </a:cubicBezTo>
                    <a:cubicBezTo>
                      <a:pt x="11" y="2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5"/>
                      <a:pt x="9" y="6"/>
                      <a:pt x="9" y="7"/>
                    </a:cubicBezTo>
                    <a:cubicBezTo>
                      <a:pt x="9" y="5"/>
                      <a:pt x="9" y="3"/>
                      <a:pt x="9" y="2"/>
                    </a:cubicBezTo>
                    <a:cubicBezTo>
                      <a:pt x="9" y="3"/>
                      <a:pt x="9" y="3"/>
                      <a:pt x="8" y="5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6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1"/>
                      <a:pt x="6" y="9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4" y="7"/>
                      <a:pt x="4" y="4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2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2" y="3"/>
                      <a:pt x="1" y="2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3"/>
                      <a:pt x="2" y="12"/>
                    </a:cubicBezTo>
                    <a:cubicBezTo>
                      <a:pt x="2" y="14"/>
                      <a:pt x="2" y="12"/>
                      <a:pt x="2" y="14"/>
                    </a:cubicBezTo>
                    <a:cubicBezTo>
                      <a:pt x="2" y="14"/>
                      <a:pt x="2" y="12"/>
                      <a:pt x="2" y="12"/>
                    </a:cubicBezTo>
                    <a:cubicBezTo>
                      <a:pt x="2" y="15"/>
                      <a:pt x="3" y="13"/>
                      <a:pt x="2" y="15"/>
                    </a:cubicBezTo>
                    <a:cubicBezTo>
                      <a:pt x="3" y="13"/>
                      <a:pt x="3" y="14"/>
                      <a:pt x="3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13"/>
                      <a:pt x="4" y="14"/>
                      <a:pt x="4" y="15"/>
                    </a:cubicBezTo>
                    <a:cubicBezTo>
                      <a:pt x="4" y="14"/>
                      <a:pt x="4" y="14"/>
                      <a:pt x="4" y="12"/>
                    </a:cubicBezTo>
                    <a:cubicBezTo>
                      <a:pt x="4" y="14"/>
                      <a:pt x="4" y="13"/>
                      <a:pt x="4" y="15"/>
                    </a:cubicBezTo>
                    <a:cubicBezTo>
                      <a:pt x="4" y="12"/>
                      <a:pt x="4" y="14"/>
                      <a:pt x="4" y="13"/>
                    </a:cubicBezTo>
                    <a:cubicBezTo>
                      <a:pt x="5" y="14"/>
                      <a:pt x="4" y="15"/>
                      <a:pt x="5" y="14"/>
                    </a:cubicBezTo>
                    <a:cubicBezTo>
                      <a:pt x="5" y="15"/>
                      <a:pt x="4" y="16"/>
                      <a:pt x="4" y="16"/>
                    </a:cubicBezTo>
                    <a:cubicBezTo>
                      <a:pt x="5" y="16"/>
                      <a:pt x="5" y="14"/>
                      <a:pt x="5" y="13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5" y="15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3"/>
                      <a:pt x="6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20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2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3"/>
                    </a:cubicBezTo>
                    <a:cubicBezTo>
                      <a:pt x="7" y="22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2"/>
                      <a:pt x="8" y="20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3"/>
                      <a:pt x="8" y="21"/>
                      <a:pt x="8" y="24"/>
                    </a:cubicBezTo>
                    <a:cubicBezTo>
                      <a:pt x="8" y="21"/>
                      <a:pt x="9" y="23"/>
                      <a:pt x="9" y="21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1"/>
                      <a:pt x="9" y="21"/>
                      <a:pt x="9" y="19"/>
                    </a:cubicBezTo>
                    <a:cubicBezTo>
                      <a:pt x="10" y="21"/>
                      <a:pt x="9" y="22"/>
                      <a:pt x="9" y="24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0" y="22"/>
                      <a:pt x="10" y="21"/>
                      <a:pt x="10" y="23"/>
                    </a:cubicBezTo>
                    <a:cubicBezTo>
                      <a:pt x="10" y="20"/>
                      <a:pt x="10" y="22"/>
                      <a:pt x="10" y="21"/>
                    </a:cubicBezTo>
                    <a:cubicBezTo>
                      <a:pt x="10" y="22"/>
                      <a:pt x="10" y="23"/>
                      <a:pt x="10" y="23"/>
                    </a:cubicBezTo>
                    <a:cubicBezTo>
                      <a:pt x="10" y="23"/>
                      <a:pt x="10" y="24"/>
                      <a:pt x="10" y="24"/>
                    </a:cubicBezTo>
                    <a:cubicBezTo>
                      <a:pt x="10" y="24"/>
                      <a:pt x="10" y="22"/>
                      <a:pt x="10" y="21"/>
                    </a:cubicBezTo>
                    <a:cubicBezTo>
                      <a:pt x="10" y="21"/>
                      <a:pt x="10" y="23"/>
                      <a:pt x="10" y="24"/>
                    </a:cubicBezTo>
                    <a:cubicBezTo>
                      <a:pt x="10" y="23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2"/>
                      <a:pt x="11" y="20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1" y="19"/>
                      <a:pt x="11" y="20"/>
                    </a:cubicBezTo>
                    <a:cubicBezTo>
                      <a:pt x="12" y="20"/>
                      <a:pt x="12" y="18"/>
                      <a:pt x="12" y="19"/>
                    </a:cubicBezTo>
                    <a:cubicBezTo>
                      <a:pt x="12" y="21"/>
                      <a:pt x="12" y="19"/>
                      <a:pt x="12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3"/>
                      <a:pt x="11" y="20"/>
                      <a:pt x="12" y="23"/>
                    </a:cubicBezTo>
                    <a:cubicBezTo>
                      <a:pt x="12" y="24"/>
                      <a:pt x="12" y="22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19"/>
                      <a:pt x="12" y="25"/>
                      <a:pt x="13" y="22"/>
                    </a:cubicBezTo>
                    <a:cubicBezTo>
                      <a:pt x="13" y="21"/>
                      <a:pt x="13" y="19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19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3"/>
                      <a:pt x="13" y="20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2"/>
                      <a:pt x="14" y="21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cubicBezTo>
                      <a:pt x="15" y="21"/>
                      <a:pt x="15" y="22"/>
                      <a:pt x="15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3"/>
                    </a:cubicBezTo>
                    <a:cubicBezTo>
                      <a:pt x="16" y="23"/>
                      <a:pt x="16" y="22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1"/>
                      <a:pt x="16" y="20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19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1"/>
                      <a:pt x="18" y="20"/>
                      <a:pt x="18" y="22"/>
                    </a:cubicBezTo>
                    <a:cubicBezTo>
                      <a:pt x="18" y="20"/>
                      <a:pt x="19" y="23"/>
                      <a:pt x="19" y="20"/>
                    </a:cubicBezTo>
                    <a:cubicBezTo>
                      <a:pt x="19" y="21"/>
                      <a:pt x="19" y="22"/>
                      <a:pt x="19" y="23"/>
                    </a:cubicBezTo>
                    <a:cubicBezTo>
                      <a:pt x="19" y="23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2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1" y="21"/>
                      <a:pt x="21" y="25"/>
                      <a:pt x="21" y="23"/>
                    </a:cubicBezTo>
                    <a:cubicBezTo>
                      <a:pt x="21" y="23"/>
                      <a:pt x="21" y="22"/>
                      <a:pt x="21" y="22"/>
                    </a:cubicBezTo>
                    <a:cubicBezTo>
                      <a:pt x="21" y="23"/>
                      <a:pt x="21" y="23"/>
                      <a:pt x="21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4"/>
                      <a:pt x="22" y="23"/>
                      <a:pt x="22" y="23"/>
                    </a:cubicBezTo>
                    <a:cubicBezTo>
                      <a:pt x="22" y="22"/>
                      <a:pt x="22" y="21"/>
                      <a:pt x="22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3" y="20"/>
                      <a:pt x="22" y="22"/>
                      <a:pt x="22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3"/>
                      <a:pt x="23" y="23"/>
                      <a:pt x="22" y="23"/>
                    </a:cubicBezTo>
                    <a:cubicBezTo>
                      <a:pt x="23" y="22"/>
                      <a:pt x="23" y="25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4" y="23"/>
                    </a:cubicBezTo>
                    <a:cubicBezTo>
                      <a:pt x="24" y="22"/>
                      <a:pt x="24" y="22"/>
                      <a:pt x="24" y="21"/>
                    </a:cubicBezTo>
                    <a:cubicBezTo>
                      <a:pt x="24" y="21"/>
                      <a:pt x="24" y="22"/>
                      <a:pt x="24" y="22"/>
                    </a:cubicBezTo>
                    <a:cubicBezTo>
                      <a:pt x="25" y="22"/>
                      <a:pt x="25" y="21"/>
                      <a:pt x="25" y="20"/>
                    </a:cubicBezTo>
                    <a:cubicBezTo>
                      <a:pt x="25" y="22"/>
                      <a:pt x="25" y="21"/>
                      <a:pt x="25" y="22"/>
                    </a:cubicBezTo>
                    <a:cubicBezTo>
                      <a:pt x="25" y="22"/>
                      <a:pt x="25" y="22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25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2"/>
                      <a:pt x="27" y="23"/>
                    </a:cubicBezTo>
                    <a:cubicBezTo>
                      <a:pt x="28" y="21"/>
                      <a:pt x="28" y="23"/>
                      <a:pt x="28" y="22"/>
                    </a:cubicBezTo>
                    <a:cubicBezTo>
                      <a:pt x="28" y="26"/>
                      <a:pt x="29" y="21"/>
                      <a:pt x="29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2"/>
                      <a:pt x="29" y="24"/>
                      <a:pt x="29" y="24"/>
                    </a:cubicBezTo>
                    <a:cubicBezTo>
                      <a:pt x="29" y="23"/>
                      <a:pt x="29" y="23"/>
                      <a:pt x="29" y="22"/>
                    </a:cubicBezTo>
                    <a:cubicBezTo>
                      <a:pt x="30" y="21"/>
                      <a:pt x="31" y="24"/>
                      <a:pt x="32" y="25"/>
                    </a:cubicBezTo>
                    <a:cubicBezTo>
                      <a:pt x="32" y="25"/>
                      <a:pt x="32" y="20"/>
                      <a:pt x="32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2"/>
                      <a:pt x="33" y="24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3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2"/>
                      <a:pt x="34" y="23"/>
                    </a:cubicBezTo>
                    <a:cubicBezTo>
                      <a:pt x="34" y="23"/>
                      <a:pt x="34" y="23"/>
                      <a:pt x="34" y="24"/>
                    </a:cubicBezTo>
                    <a:cubicBezTo>
                      <a:pt x="34" y="23"/>
                      <a:pt x="35" y="24"/>
                      <a:pt x="35" y="22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6" y="23"/>
                      <a:pt x="36" y="21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6" y="22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7" y="25"/>
                      <a:pt x="37" y="20"/>
                      <a:pt x="37" y="23"/>
                    </a:cubicBezTo>
                    <a:cubicBezTo>
                      <a:pt x="37" y="22"/>
                      <a:pt x="38" y="21"/>
                      <a:pt x="38" y="20"/>
                    </a:cubicBezTo>
                    <a:cubicBezTo>
                      <a:pt x="38" y="23"/>
                      <a:pt x="38" y="21"/>
                      <a:pt x="38" y="23"/>
                    </a:cubicBezTo>
                    <a:cubicBezTo>
                      <a:pt x="38" y="22"/>
                      <a:pt x="38" y="20"/>
                      <a:pt x="39" y="21"/>
                    </a:cubicBezTo>
                    <a:cubicBezTo>
                      <a:pt x="39" y="21"/>
                      <a:pt x="39" y="22"/>
                      <a:pt x="39" y="22"/>
                    </a:cubicBezTo>
                    <a:cubicBezTo>
                      <a:pt x="39" y="21"/>
                      <a:pt x="39" y="22"/>
                      <a:pt x="40" y="21"/>
                    </a:cubicBezTo>
                    <a:cubicBezTo>
                      <a:pt x="40" y="21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18"/>
                      <a:pt x="40" y="17"/>
                    </a:cubicBezTo>
                    <a:cubicBezTo>
                      <a:pt x="40" y="20"/>
                      <a:pt x="40" y="18"/>
                      <a:pt x="40" y="22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1"/>
                      <a:pt x="40" y="21"/>
                      <a:pt x="40" y="22"/>
                    </a:cubicBezTo>
                    <a:cubicBezTo>
                      <a:pt x="40" y="21"/>
                      <a:pt x="40" y="20"/>
                      <a:pt x="41" y="20"/>
                    </a:cubicBezTo>
                    <a:cubicBezTo>
                      <a:pt x="41" y="21"/>
                      <a:pt x="41" y="21"/>
                      <a:pt x="41" y="22"/>
                    </a:cubicBezTo>
                    <a:cubicBezTo>
                      <a:pt x="41" y="21"/>
                      <a:pt x="41" y="20"/>
                      <a:pt x="41" y="20"/>
                    </a:cubicBezTo>
                    <a:cubicBezTo>
                      <a:pt x="41" y="20"/>
                      <a:pt x="41" y="21"/>
                      <a:pt x="41" y="21"/>
                    </a:cubicBezTo>
                    <a:cubicBezTo>
                      <a:pt x="41" y="20"/>
                      <a:pt x="41" y="18"/>
                      <a:pt x="42" y="19"/>
                    </a:cubicBezTo>
                    <a:cubicBezTo>
                      <a:pt x="42" y="21"/>
                      <a:pt x="42" y="20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2" y="19"/>
                      <a:pt x="42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7"/>
                      <a:pt x="43" y="17"/>
                      <a:pt x="43" y="18"/>
                    </a:cubicBezTo>
                    <a:cubicBezTo>
                      <a:pt x="43" y="18"/>
                      <a:pt x="43" y="17"/>
                      <a:pt x="43" y="18"/>
                    </a:cubicBezTo>
                    <a:cubicBezTo>
                      <a:pt x="43" y="18"/>
                      <a:pt x="43" y="20"/>
                      <a:pt x="43" y="20"/>
                    </a:cubicBezTo>
                    <a:cubicBezTo>
                      <a:pt x="43" y="18"/>
                      <a:pt x="43" y="20"/>
                      <a:pt x="43" y="18"/>
                    </a:cubicBezTo>
                    <a:cubicBezTo>
                      <a:pt x="43" y="18"/>
                      <a:pt x="43" y="19"/>
                      <a:pt x="43" y="20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ubicBezTo>
                      <a:pt x="44" y="20"/>
                      <a:pt x="43" y="17"/>
                      <a:pt x="44" y="18"/>
                    </a:cubicBezTo>
                    <a:cubicBezTo>
                      <a:pt x="44" y="18"/>
                      <a:pt x="44" y="19"/>
                      <a:pt x="44" y="19"/>
                    </a:cubicBezTo>
                    <a:cubicBezTo>
                      <a:pt x="44" y="19"/>
                      <a:pt x="44" y="18"/>
                      <a:pt x="44" y="19"/>
                    </a:cubicBezTo>
                    <a:cubicBezTo>
                      <a:pt x="45" y="20"/>
                      <a:pt x="44" y="19"/>
                      <a:pt x="44" y="21"/>
                    </a:cubicBezTo>
                    <a:cubicBezTo>
                      <a:pt x="45" y="20"/>
                      <a:pt x="45" y="18"/>
                      <a:pt x="45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16"/>
                      <a:pt x="46" y="20"/>
                      <a:pt x="46" y="19"/>
                    </a:cubicBezTo>
                    <a:cubicBezTo>
                      <a:pt x="46" y="19"/>
                      <a:pt x="46" y="20"/>
                      <a:pt x="46" y="20"/>
                    </a:cubicBezTo>
                    <a:cubicBezTo>
                      <a:pt x="46" y="20"/>
                      <a:pt x="46" y="19"/>
                      <a:pt x="46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7" y="20"/>
                      <a:pt x="47" y="19"/>
                      <a:pt x="47" y="20"/>
                    </a:cubicBezTo>
                    <a:cubicBezTo>
                      <a:pt x="47" y="19"/>
                      <a:pt x="47" y="19"/>
                      <a:pt x="47" y="18"/>
                    </a:cubicBezTo>
                    <a:cubicBezTo>
                      <a:pt x="48" y="22"/>
                      <a:pt x="48" y="16"/>
                      <a:pt x="48" y="19"/>
                    </a:cubicBezTo>
                    <a:cubicBezTo>
                      <a:pt x="48" y="19"/>
                      <a:pt x="48" y="20"/>
                      <a:pt x="48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17"/>
                      <a:pt x="48" y="16"/>
                      <a:pt x="49" y="16"/>
                    </a:cubicBezTo>
                    <a:cubicBezTo>
                      <a:pt x="48" y="17"/>
                      <a:pt x="49" y="18"/>
                      <a:pt x="49" y="19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20"/>
                      <a:pt x="49" y="15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8"/>
                      <a:pt x="49" y="16"/>
                      <a:pt x="49" y="17"/>
                    </a:cubicBezTo>
                    <a:cubicBezTo>
                      <a:pt x="49" y="17"/>
                      <a:pt x="49" y="17"/>
                      <a:pt x="49" y="18"/>
                    </a:cubicBezTo>
                    <a:cubicBezTo>
                      <a:pt x="49" y="19"/>
                      <a:pt x="49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6"/>
                      <a:pt x="50" y="19"/>
                      <a:pt x="50" y="16"/>
                    </a:cubicBezTo>
                    <a:cubicBezTo>
                      <a:pt x="50" y="19"/>
                      <a:pt x="50" y="18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51" y="19"/>
                      <a:pt x="51" y="22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1"/>
                      <a:pt x="51" y="20"/>
                      <a:pt x="51" y="20"/>
                    </a:cubicBezTo>
                    <a:cubicBezTo>
                      <a:pt x="51" y="18"/>
                      <a:pt x="51" y="22"/>
                      <a:pt x="52" y="19"/>
                    </a:cubicBezTo>
                    <a:cubicBezTo>
                      <a:pt x="52" y="18"/>
                      <a:pt x="52" y="17"/>
                      <a:pt x="52" y="16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3" y="19"/>
                    </a:cubicBezTo>
                    <a:cubicBezTo>
                      <a:pt x="53" y="19"/>
                      <a:pt x="52" y="17"/>
                      <a:pt x="53" y="18"/>
                    </a:cubicBezTo>
                    <a:cubicBezTo>
                      <a:pt x="53" y="18"/>
                      <a:pt x="53" y="19"/>
                      <a:pt x="53" y="20"/>
                    </a:cubicBezTo>
                    <a:cubicBezTo>
                      <a:pt x="53" y="19"/>
                      <a:pt x="53" y="19"/>
                      <a:pt x="53" y="18"/>
                    </a:cubicBezTo>
                    <a:cubicBezTo>
                      <a:pt x="53" y="19"/>
                      <a:pt x="53" y="19"/>
                      <a:pt x="53" y="20"/>
                    </a:cubicBezTo>
                    <a:cubicBezTo>
                      <a:pt x="53" y="20"/>
                      <a:pt x="53" y="19"/>
                      <a:pt x="53" y="19"/>
                    </a:cubicBezTo>
                    <a:cubicBezTo>
                      <a:pt x="53" y="20"/>
                      <a:pt x="53" y="18"/>
                      <a:pt x="53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5"/>
                      <a:pt x="53" y="18"/>
                      <a:pt x="52" y="18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6"/>
                      <a:pt x="52" y="15"/>
                    </a:cubicBezTo>
                    <a:cubicBezTo>
                      <a:pt x="52" y="14"/>
                      <a:pt x="52" y="16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3"/>
                      <a:pt x="52" y="13"/>
                    </a:cubicBezTo>
                    <a:cubicBezTo>
                      <a:pt x="52" y="14"/>
                      <a:pt x="52" y="13"/>
                      <a:pt x="52" y="15"/>
                    </a:cubicBezTo>
                    <a:cubicBezTo>
                      <a:pt x="52" y="14"/>
                      <a:pt x="52" y="14"/>
                      <a:pt x="52" y="13"/>
                    </a:cubicBezTo>
                    <a:cubicBezTo>
                      <a:pt x="52" y="11"/>
                      <a:pt x="53" y="15"/>
                      <a:pt x="53" y="13"/>
                    </a:cubicBezTo>
                    <a:cubicBezTo>
                      <a:pt x="53" y="12"/>
                      <a:pt x="53" y="10"/>
                      <a:pt x="53" y="9"/>
                    </a:cubicBezTo>
                    <a:cubicBezTo>
                      <a:pt x="53" y="10"/>
                      <a:pt x="53" y="11"/>
                      <a:pt x="53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1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1"/>
                    </a:cubicBezTo>
                    <a:cubicBezTo>
                      <a:pt x="54" y="12"/>
                      <a:pt x="54" y="13"/>
                      <a:pt x="54" y="13"/>
                    </a:cubicBez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2"/>
                      <a:pt x="55" y="13"/>
                      <a:pt x="55" y="13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  <a:moveTo>
                      <a:pt x="48" y="14"/>
                    </a:moveTo>
                    <a:cubicBezTo>
                      <a:pt x="48" y="13"/>
                      <a:pt x="48" y="13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9" y="11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4"/>
                      <a:pt x="48" y="14"/>
                      <a:pt x="48" y="14"/>
                    </a:cubicBezTo>
                    <a:close/>
                    <a:moveTo>
                      <a:pt x="48" y="13"/>
                    </a:moveTo>
                    <a:cubicBezTo>
                      <a:pt x="48" y="13"/>
                      <a:pt x="48" y="12"/>
                      <a:pt x="48" y="12"/>
                    </a:cubicBezTo>
                    <a:cubicBezTo>
                      <a:pt x="48" y="13"/>
                      <a:pt x="48" y="13"/>
                      <a:pt x="48" y="13"/>
                    </a:cubicBezTo>
                    <a:close/>
                    <a:moveTo>
                      <a:pt x="47" y="13"/>
                    </a:move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46" y="14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5"/>
                      <a:pt x="45" y="14"/>
                      <a:pt x="45" y="1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3"/>
                      <a:pt x="45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6" y="9"/>
                      <a:pt x="46" y="13"/>
                      <a:pt x="46" y="12"/>
                    </a:cubicBezTo>
                    <a:cubicBezTo>
                      <a:pt x="46" y="12"/>
                      <a:pt x="46" y="14"/>
                      <a:pt x="46" y="13"/>
                    </a:cubicBezTo>
                    <a:cubicBezTo>
                      <a:pt x="46" y="14"/>
                      <a:pt x="46" y="13"/>
                      <a:pt x="46" y="13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6" y="12"/>
                      <a:pt x="46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6"/>
                      <a:pt x="46" y="13"/>
                      <a:pt x="46" y="14"/>
                    </a:cubicBezTo>
                    <a:close/>
                    <a:moveTo>
                      <a:pt x="8" y="13"/>
                    </a:moveTo>
                    <a:cubicBezTo>
                      <a:pt x="8" y="12"/>
                      <a:pt x="8" y="11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lose/>
                    <a:moveTo>
                      <a:pt x="47" y="13"/>
                    </a:move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2"/>
                      <a:pt x="39" y="12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4" y="13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lose/>
                    <a:moveTo>
                      <a:pt x="44" y="12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lose/>
                    <a:moveTo>
                      <a:pt x="9" y="13"/>
                    </a:moveTo>
                    <a:cubicBezTo>
                      <a:pt x="9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lose/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  <a:moveTo>
                      <a:pt x="7" y="11"/>
                    </a:moveTo>
                    <a:cubicBezTo>
                      <a:pt x="7" y="13"/>
                      <a:pt x="7" y="12"/>
                      <a:pt x="7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lose/>
                    <a:moveTo>
                      <a:pt x="8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  <a:moveTo>
                      <a:pt x="12" y="13"/>
                    </a:move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lose/>
                    <a:moveTo>
                      <a:pt x="14" y="13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3"/>
                      <a:pt x="14" y="13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2"/>
                    </a:cubicBezTo>
                    <a:close/>
                    <a:moveTo>
                      <a:pt x="10" y="11"/>
                    </a:move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1"/>
                    </a:cubicBezTo>
                    <a:close/>
                    <a:moveTo>
                      <a:pt x="7" y="10"/>
                    </a:moveTo>
                    <a:cubicBezTo>
                      <a:pt x="6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7" y="9"/>
                      <a:pt x="7" y="10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20"/>
                    </a:cubicBezTo>
                    <a:close/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3" y="12"/>
                    </a:cubicBezTo>
                    <a:cubicBezTo>
                      <a:pt x="43" y="12"/>
                      <a:pt x="43" y="11"/>
                      <a:pt x="43" y="11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3" y="15"/>
                      <a:pt x="42" y="15"/>
                    </a:cubicBezTo>
                    <a:cubicBezTo>
                      <a:pt x="42" y="15"/>
                      <a:pt x="42" y="14"/>
                      <a:pt x="42" y="13"/>
                    </a:cubicBezTo>
                    <a:close/>
                    <a:moveTo>
                      <a:pt x="48" y="17"/>
                    </a:moveTo>
                    <a:cubicBezTo>
                      <a:pt x="48" y="17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8" y="15"/>
                      <a:pt x="47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3"/>
                      <a:pt x="47" y="14"/>
                      <a:pt x="47" y="14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48" y="16"/>
                      <a:pt x="48" y="17"/>
                    </a:cubicBezTo>
                    <a:close/>
                    <a:moveTo>
                      <a:pt x="52" y="14"/>
                    </a:moveTo>
                    <a:cubicBezTo>
                      <a:pt x="52" y="14"/>
                      <a:pt x="52" y="15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5"/>
                      <a:pt x="51" y="15"/>
                      <a:pt x="51" y="17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5"/>
                      <a:pt x="51" y="15"/>
                      <a:pt x="51" y="16"/>
                    </a:cubicBezTo>
                    <a:cubicBezTo>
                      <a:pt x="51" y="14"/>
                      <a:pt x="51" y="17"/>
                      <a:pt x="50" y="14"/>
                    </a:cubicBezTo>
                    <a:cubicBezTo>
                      <a:pt x="50" y="15"/>
                      <a:pt x="51" y="15"/>
                      <a:pt x="50" y="16"/>
                    </a:cubicBezTo>
                    <a:cubicBezTo>
                      <a:pt x="50" y="13"/>
                      <a:pt x="50" y="16"/>
                      <a:pt x="50" y="15"/>
                    </a:cubicBezTo>
                    <a:cubicBezTo>
                      <a:pt x="50" y="14"/>
                      <a:pt x="50" y="14"/>
                      <a:pt x="50" y="13"/>
                    </a:cubicBezTo>
                    <a:cubicBezTo>
                      <a:pt x="50" y="15"/>
                      <a:pt x="50" y="13"/>
                      <a:pt x="50" y="1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0" y="12"/>
                      <a:pt x="50" y="13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50" y="13"/>
                      <a:pt x="49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2"/>
                    </a:cubicBezTo>
                    <a:cubicBezTo>
                      <a:pt x="50" y="12"/>
                      <a:pt x="50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3"/>
                      <a:pt x="50" y="12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0"/>
                      <a:pt x="51" y="12"/>
                      <a:pt x="51" y="10"/>
                    </a:cubicBezTo>
                    <a:cubicBezTo>
                      <a:pt x="51" y="12"/>
                      <a:pt x="51" y="11"/>
                      <a:pt x="51" y="13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674">
                <a:extLst>
                  <a:ext uri="{FF2B5EF4-FFF2-40B4-BE49-F238E27FC236}">
                    <a16:creationId xmlns:a16="http://schemas.microsoft.com/office/drawing/2014/main" id="{96ECF445-3705-44C7-8496-0B27C3209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675">
                <a:extLst>
                  <a:ext uri="{FF2B5EF4-FFF2-40B4-BE49-F238E27FC236}">
                    <a16:creationId xmlns:a16="http://schemas.microsoft.com/office/drawing/2014/main" id="{AA8A530F-07FD-4981-8131-1A91EA5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50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676">
                <a:extLst>
                  <a:ext uri="{FF2B5EF4-FFF2-40B4-BE49-F238E27FC236}">
                    <a16:creationId xmlns:a16="http://schemas.microsoft.com/office/drawing/2014/main" id="{8FD710E9-532C-4390-858C-A60F1A375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677">
                <a:extLst>
                  <a:ext uri="{FF2B5EF4-FFF2-40B4-BE49-F238E27FC236}">
                    <a16:creationId xmlns:a16="http://schemas.microsoft.com/office/drawing/2014/main" id="{D53A5351-5680-47B0-B4E9-507F757DB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678">
                <a:extLst>
                  <a:ext uri="{FF2B5EF4-FFF2-40B4-BE49-F238E27FC236}">
                    <a16:creationId xmlns:a16="http://schemas.microsoft.com/office/drawing/2014/main" id="{6AD09882-BD68-4657-9745-D587409D5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679">
                <a:extLst>
                  <a:ext uri="{FF2B5EF4-FFF2-40B4-BE49-F238E27FC236}">
                    <a16:creationId xmlns:a16="http://schemas.microsoft.com/office/drawing/2014/main" id="{4DB9C8EF-2906-4CB5-8CB1-67DAACF8E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680">
                <a:extLst>
                  <a:ext uri="{FF2B5EF4-FFF2-40B4-BE49-F238E27FC236}">
                    <a16:creationId xmlns:a16="http://schemas.microsoft.com/office/drawing/2014/main" id="{FA25DCC5-8C71-4559-927D-760127835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4" y="151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681">
                <a:extLst>
                  <a:ext uri="{FF2B5EF4-FFF2-40B4-BE49-F238E27FC236}">
                    <a16:creationId xmlns:a16="http://schemas.microsoft.com/office/drawing/2014/main" id="{8B88A3BE-0D87-4399-817F-8C46B90EE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2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682">
                <a:extLst>
                  <a:ext uri="{FF2B5EF4-FFF2-40B4-BE49-F238E27FC236}">
                    <a16:creationId xmlns:a16="http://schemas.microsoft.com/office/drawing/2014/main" id="{8B757034-D9EE-47C2-BA01-F6596AC9C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152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683">
                <a:extLst>
                  <a:ext uri="{FF2B5EF4-FFF2-40B4-BE49-F238E27FC236}">
                    <a16:creationId xmlns:a16="http://schemas.microsoft.com/office/drawing/2014/main" id="{0A349B18-B15F-465D-BF4A-12DED0667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19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684">
                <a:extLst>
                  <a:ext uri="{FF2B5EF4-FFF2-40B4-BE49-F238E27FC236}">
                    <a16:creationId xmlns:a16="http://schemas.microsoft.com/office/drawing/2014/main" id="{59BEABCB-B761-4887-B9D4-9E1828F40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3"/>
                <a:ext cx="2" cy="6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3 h 3"/>
                  <a:gd name="T4" fmla="*/ 1 w 1"/>
                  <a:gd name="T5" fmla="*/ 2 h 3"/>
                  <a:gd name="T6" fmla="*/ 1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0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685">
                <a:extLst>
                  <a:ext uri="{FF2B5EF4-FFF2-40B4-BE49-F238E27FC236}">
                    <a16:creationId xmlns:a16="http://schemas.microsoft.com/office/drawing/2014/main" id="{1FBFFD51-8DE2-409F-B92B-ED4E5CE46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686">
                <a:extLst>
                  <a:ext uri="{FF2B5EF4-FFF2-40B4-BE49-F238E27FC236}">
                    <a16:creationId xmlns:a16="http://schemas.microsoft.com/office/drawing/2014/main" id="{F94E5EB2-13F0-4A99-8B17-DDD9EBFA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687">
                <a:extLst>
                  <a:ext uri="{FF2B5EF4-FFF2-40B4-BE49-F238E27FC236}">
                    <a16:creationId xmlns:a16="http://schemas.microsoft.com/office/drawing/2014/main" id="{3697B8E5-C96C-42FA-B4A0-D90F365A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0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688">
                <a:extLst>
                  <a:ext uri="{FF2B5EF4-FFF2-40B4-BE49-F238E27FC236}">
                    <a16:creationId xmlns:a16="http://schemas.microsoft.com/office/drawing/2014/main" id="{33A2EBD4-2284-49DE-8A6A-62D8155D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689">
                <a:extLst>
                  <a:ext uri="{FF2B5EF4-FFF2-40B4-BE49-F238E27FC236}">
                    <a16:creationId xmlns:a16="http://schemas.microsoft.com/office/drawing/2014/main" id="{1BD53C29-8908-4234-B877-DBE216171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1503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690">
                <a:extLst>
                  <a:ext uri="{FF2B5EF4-FFF2-40B4-BE49-F238E27FC236}">
                    <a16:creationId xmlns:a16="http://schemas.microsoft.com/office/drawing/2014/main" id="{CB286AEB-C868-4E25-A995-1BF50F7AC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" y="149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691">
                <a:extLst>
                  <a:ext uri="{FF2B5EF4-FFF2-40B4-BE49-F238E27FC236}">
                    <a16:creationId xmlns:a16="http://schemas.microsoft.com/office/drawing/2014/main" id="{28FB23CB-9864-4DCA-B6A8-01DB129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692">
                <a:extLst>
                  <a:ext uri="{FF2B5EF4-FFF2-40B4-BE49-F238E27FC236}">
                    <a16:creationId xmlns:a16="http://schemas.microsoft.com/office/drawing/2014/main" id="{EE4ECCA0-1289-4A75-A06D-A707A3D51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1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693">
                <a:extLst>
                  <a:ext uri="{FF2B5EF4-FFF2-40B4-BE49-F238E27FC236}">
                    <a16:creationId xmlns:a16="http://schemas.microsoft.com/office/drawing/2014/main" id="{E01E4AD0-01C2-45EA-8ACA-D472C1A5E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1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694">
                <a:extLst>
                  <a:ext uri="{FF2B5EF4-FFF2-40B4-BE49-F238E27FC236}">
                    <a16:creationId xmlns:a16="http://schemas.microsoft.com/office/drawing/2014/main" id="{CE0EF293-9D11-4779-B3DA-FC3791F3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695">
                <a:extLst>
                  <a:ext uri="{FF2B5EF4-FFF2-40B4-BE49-F238E27FC236}">
                    <a16:creationId xmlns:a16="http://schemas.microsoft.com/office/drawing/2014/main" id="{874907AC-FB30-4D09-AB06-DD6B2DE57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1507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696">
                <a:extLst>
                  <a:ext uri="{FF2B5EF4-FFF2-40B4-BE49-F238E27FC236}">
                    <a16:creationId xmlns:a16="http://schemas.microsoft.com/office/drawing/2014/main" id="{EE485125-BE43-4C00-9AB5-28BB02E60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697">
                <a:extLst>
                  <a:ext uri="{FF2B5EF4-FFF2-40B4-BE49-F238E27FC236}">
                    <a16:creationId xmlns:a16="http://schemas.microsoft.com/office/drawing/2014/main" id="{4A962D32-76C5-4B5B-8024-90D25A2A4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0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698">
                <a:extLst>
                  <a:ext uri="{FF2B5EF4-FFF2-40B4-BE49-F238E27FC236}">
                    <a16:creationId xmlns:a16="http://schemas.microsoft.com/office/drawing/2014/main" id="{EFB0BC33-2CF5-45E8-9357-BFBB0DB1C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699">
                <a:extLst>
                  <a:ext uri="{FF2B5EF4-FFF2-40B4-BE49-F238E27FC236}">
                    <a16:creationId xmlns:a16="http://schemas.microsoft.com/office/drawing/2014/main" id="{8C9F1A14-5D31-4CA4-A916-549D6286A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700">
                <a:extLst>
                  <a:ext uri="{FF2B5EF4-FFF2-40B4-BE49-F238E27FC236}">
                    <a16:creationId xmlns:a16="http://schemas.microsoft.com/office/drawing/2014/main" id="{916530B4-0B1F-4554-880B-CACF2D1BE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701">
                <a:extLst>
                  <a:ext uri="{FF2B5EF4-FFF2-40B4-BE49-F238E27FC236}">
                    <a16:creationId xmlns:a16="http://schemas.microsoft.com/office/drawing/2014/main" id="{E7B8EC99-D8F7-4CBE-AC10-A1D693535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2" y="1497"/>
                <a:ext cx="96" cy="43"/>
              </a:xfrm>
              <a:custGeom>
                <a:avLst/>
                <a:gdLst>
                  <a:gd name="T0" fmla="*/ 49 w 51"/>
                  <a:gd name="T1" fmla="*/ 4 h 22"/>
                  <a:gd name="T2" fmla="*/ 47 w 51"/>
                  <a:gd name="T3" fmla="*/ 6 h 22"/>
                  <a:gd name="T4" fmla="*/ 46 w 51"/>
                  <a:gd name="T5" fmla="*/ 6 h 22"/>
                  <a:gd name="T6" fmla="*/ 44 w 51"/>
                  <a:gd name="T7" fmla="*/ 4 h 22"/>
                  <a:gd name="T8" fmla="*/ 43 w 51"/>
                  <a:gd name="T9" fmla="*/ 4 h 22"/>
                  <a:gd name="T10" fmla="*/ 43 w 51"/>
                  <a:gd name="T11" fmla="*/ 3 h 22"/>
                  <a:gd name="T12" fmla="*/ 42 w 51"/>
                  <a:gd name="T13" fmla="*/ 5 h 22"/>
                  <a:gd name="T14" fmla="*/ 40 w 51"/>
                  <a:gd name="T15" fmla="*/ 2 h 22"/>
                  <a:gd name="T16" fmla="*/ 39 w 51"/>
                  <a:gd name="T17" fmla="*/ 2 h 22"/>
                  <a:gd name="T18" fmla="*/ 38 w 51"/>
                  <a:gd name="T19" fmla="*/ 5 h 22"/>
                  <a:gd name="T20" fmla="*/ 35 w 51"/>
                  <a:gd name="T21" fmla="*/ 7 h 22"/>
                  <a:gd name="T22" fmla="*/ 34 w 51"/>
                  <a:gd name="T23" fmla="*/ 5 h 22"/>
                  <a:gd name="T24" fmla="*/ 34 w 51"/>
                  <a:gd name="T25" fmla="*/ 5 h 22"/>
                  <a:gd name="T26" fmla="*/ 31 w 51"/>
                  <a:gd name="T27" fmla="*/ 5 h 22"/>
                  <a:gd name="T28" fmla="*/ 30 w 51"/>
                  <a:gd name="T29" fmla="*/ 6 h 22"/>
                  <a:gd name="T30" fmla="*/ 29 w 51"/>
                  <a:gd name="T31" fmla="*/ 6 h 22"/>
                  <a:gd name="T32" fmla="*/ 25 w 51"/>
                  <a:gd name="T33" fmla="*/ 2 h 22"/>
                  <a:gd name="T34" fmla="*/ 22 w 51"/>
                  <a:gd name="T35" fmla="*/ 4 h 22"/>
                  <a:gd name="T36" fmla="*/ 18 w 51"/>
                  <a:gd name="T37" fmla="*/ 6 h 22"/>
                  <a:gd name="T38" fmla="*/ 15 w 51"/>
                  <a:gd name="T39" fmla="*/ 5 h 22"/>
                  <a:gd name="T40" fmla="*/ 13 w 51"/>
                  <a:gd name="T41" fmla="*/ 7 h 22"/>
                  <a:gd name="T42" fmla="*/ 12 w 51"/>
                  <a:gd name="T43" fmla="*/ 8 h 22"/>
                  <a:gd name="T44" fmla="*/ 10 w 51"/>
                  <a:gd name="T45" fmla="*/ 6 h 22"/>
                  <a:gd name="T46" fmla="*/ 8 w 51"/>
                  <a:gd name="T47" fmla="*/ 8 h 22"/>
                  <a:gd name="T48" fmla="*/ 3 w 51"/>
                  <a:gd name="T49" fmla="*/ 8 h 22"/>
                  <a:gd name="T50" fmla="*/ 1 w 51"/>
                  <a:gd name="T51" fmla="*/ 16 h 22"/>
                  <a:gd name="T52" fmla="*/ 3 w 51"/>
                  <a:gd name="T53" fmla="*/ 20 h 22"/>
                  <a:gd name="T54" fmla="*/ 5 w 51"/>
                  <a:gd name="T55" fmla="*/ 19 h 22"/>
                  <a:gd name="T56" fmla="*/ 6 w 51"/>
                  <a:gd name="T57" fmla="*/ 17 h 22"/>
                  <a:gd name="T58" fmla="*/ 8 w 51"/>
                  <a:gd name="T59" fmla="*/ 19 h 22"/>
                  <a:gd name="T60" fmla="*/ 9 w 51"/>
                  <a:gd name="T61" fmla="*/ 21 h 22"/>
                  <a:gd name="T62" fmla="*/ 10 w 51"/>
                  <a:gd name="T63" fmla="*/ 20 h 22"/>
                  <a:gd name="T64" fmla="*/ 15 w 51"/>
                  <a:gd name="T65" fmla="*/ 19 h 22"/>
                  <a:gd name="T66" fmla="*/ 17 w 51"/>
                  <a:gd name="T67" fmla="*/ 20 h 22"/>
                  <a:gd name="T68" fmla="*/ 19 w 51"/>
                  <a:gd name="T69" fmla="*/ 19 h 22"/>
                  <a:gd name="T70" fmla="*/ 21 w 51"/>
                  <a:gd name="T71" fmla="*/ 19 h 22"/>
                  <a:gd name="T72" fmla="*/ 25 w 51"/>
                  <a:gd name="T73" fmla="*/ 20 h 22"/>
                  <a:gd name="T74" fmla="*/ 30 w 51"/>
                  <a:gd name="T75" fmla="*/ 18 h 22"/>
                  <a:gd name="T76" fmla="*/ 32 w 51"/>
                  <a:gd name="T77" fmla="*/ 17 h 22"/>
                  <a:gd name="T78" fmla="*/ 34 w 51"/>
                  <a:gd name="T79" fmla="*/ 16 h 22"/>
                  <a:gd name="T80" fmla="*/ 35 w 51"/>
                  <a:gd name="T81" fmla="*/ 15 h 22"/>
                  <a:gd name="T82" fmla="*/ 36 w 51"/>
                  <a:gd name="T83" fmla="*/ 16 h 22"/>
                  <a:gd name="T84" fmla="*/ 37 w 51"/>
                  <a:gd name="T85" fmla="*/ 16 h 22"/>
                  <a:gd name="T86" fmla="*/ 39 w 51"/>
                  <a:gd name="T87" fmla="*/ 14 h 22"/>
                  <a:gd name="T88" fmla="*/ 41 w 51"/>
                  <a:gd name="T89" fmla="*/ 13 h 22"/>
                  <a:gd name="T90" fmla="*/ 42 w 51"/>
                  <a:gd name="T91" fmla="*/ 14 h 22"/>
                  <a:gd name="T92" fmla="*/ 44 w 51"/>
                  <a:gd name="T93" fmla="*/ 14 h 22"/>
                  <a:gd name="T94" fmla="*/ 44 w 51"/>
                  <a:gd name="T95" fmla="*/ 14 h 22"/>
                  <a:gd name="T96" fmla="*/ 46 w 51"/>
                  <a:gd name="T97" fmla="*/ 11 h 22"/>
                  <a:gd name="T98" fmla="*/ 48 w 51"/>
                  <a:gd name="T99" fmla="*/ 9 h 22"/>
                  <a:gd name="T100" fmla="*/ 45 w 51"/>
                  <a:gd name="T101" fmla="*/ 11 h 22"/>
                  <a:gd name="T102" fmla="*/ 43 w 51"/>
                  <a:gd name="T103" fmla="*/ 11 h 22"/>
                  <a:gd name="T104" fmla="*/ 43 w 51"/>
                  <a:gd name="T105" fmla="*/ 10 h 22"/>
                  <a:gd name="T106" fmla="*/ 40 w 51"/>
                  <a:gd name="T107" fmla="*/ 10 h 22"/>
                  <a:gd name="T108" fmla="*/ 44 w 51"/>
                  <a:gd name="T109" fmla="*/ 11 h 22"/>
                  <a:gd name="T110" fmla="*/ 44 w 51"/>
                  <a:gd name="T111" fmla="*/ 11 h 22"/>
                  <a:gd name="T112" fmla="*/ 43 w 51"/>
                  <a:gd name="T113" fmla="*/ 5 h 22"/>
                  <a:gd name="T114" fmla="*/ 42 w 51"/>
                  <a:gd name="T115" fmla="*/ 5 h 22"/>
                  <a:gd name="T116" fmla="*/ 42 w 51"/>
                  <a:gd name="T117" fmla="*/ 6 h 22"/>
                  <a:gd name="T118" fmla="*/ 10 w 51"/>
                  <a:gd name="T119" fmla="*/ 7 h 22"/>
                  <a:gd name="T120" fmla="*/ 34 w 51"/>
                  <a:gd name="T121" fmla="*/ 16 h 22"/>
                  <a:gd name="T122" fmla="*/ 45 w 51"/>
                  <a:gd name="T123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" h="22">
                    <a:moveTo>
                      <a:pt x="47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1"/>
                      <a:pt x="48" y="11"/>
                      <a:pt x="48" y="10"/>
                    </a:cubicBezTo>
                    <a:cubicBezTo>
                      <a:pt x="48" y="12"/>
                      <a:pt x="48" y="12"/>
                      <a:pt x="48" y="11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9" y="5"/>
                    </a:cubicBezTo>
                    <a:cubicBezTo>
                      <a:pt x="49" y="5"/>
                      <a:pt x="49" y="4"/>
                      <a:pt x="49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4"/>
                    </a:cubicBezTo>
                    <a:cubicBezTo>
                      <a:pt x="48" y="5"/>
                      <a:pt x="48" y="5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8" y="4"/>
                    </a:cubicBezTo>
                    <a:cubicBezTo>
                      <a:pt x="48" y="5"/>
                      <a:pt x="47" y="4"/>
                      <a:pt x="48" y="5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47" y="5"/>
                      <a:pt x="47" y="5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7"/>
                    </a:cubicBezTo>
                    <a:cubicBezTo>
                      <a:pt x="47" y="7"/>
                      <a:pt x="47" y="6"/>
                      <a:pt x="46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4"/>
                      <a:pt x="47" y="5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5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5"/>
                      <a:pt x="46" y="6"/>
                      <a:pt x="46" y="4"/>
                    </a:cubicBezTo>
                    <a:cubicBezTo>
                      <a:pt x="46" y="4"/>
                      <a:pt x="46" y="3"/>
                      <a:pt x="46" y="3"/>
                    </a:cubicBezTo>
                    <a:cubicBezTo>
                      <a:pt x="46" y="4"/>
                      <a:pt x="46" y="2"/>
                      <a:pt x="45" y="4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5" y="3"/>
                      <a:pt x="45" y="3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5"/>
                      <a:pt x="45" y="2"/>
                      <a:pt x="44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2"/>
                      <a:pt x="44" y="2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2"/>
                      <a:pt x="44" y="3"/>
                      <a:pt x="44" y="3"/>
                    </a:cubicBezTo>
                    <a:cubicBezTo>
                      <a:pt x="43" y="4"/>
                      <a:pt x="43" y="5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2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3"/>
                    </a:cubicBezTo>
                    <a:cubicBezTo>
                      <a:pt x="41" y="3"/>
                      <a:pt x="42" y="4"/>
                      <a:pt x="42" y="4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4"/>
                      <a:pt x="41" y="6"/>
                      <a:pt x="41" y="6"/>
                    </a:cubicBezTo>
                    <a:cubicBezTo>
                      <a:pt x="41" y="5"/>
                      <a:pt x="41" y="4"/>
                      <a:pt x="41" y="5"/>
                    </a:cubicBezTo>
                    <a:cubicBezTo>
                      <a:pt x="40" y="4"/>
                      <a:pt x="40" y="3"/>
                      <a:pt x="40" y="2"/>
                    </a:cubicBezTo>
                    <a:cubicBezTo>
                      <a:pt x="40" y="4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5"/>
                    </a:cubicBezTo>
                    <a:cubicBezTo>
                      <a:pt x="40" y="4"/>
                      <a:pt x="40" y="6"/>
                      <a:pt x="39" y="4"/>
                    </a:cubicBezTo>
                    <a:cubicBezTo>
                      <a:pt x="40" y="5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0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2"/>
                    </a:cubicBezTo>
                    <a:cubicBezTo>
                      <a:pt x="39" y="2"/>
                      <a:pt x="39" y="4"/>
                      <a:pt x="39" y="4"/>
                    </a:cubicBezTo>
                    <a:cubicBezTo>
                      <a:pt x="39" y="4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5"/>
                      <a:pt x="39" y="6"/>
                      <a:pt x="39" y="5"/>
                    </a:cubicBezTo>
                    <a:cubicBezTo>
                      <a:pt x="39" y="7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8" y="4"/>
                      <a:pt x="37" y="1"/>
                      <a:pt x="37" y="2"/>
                    </a:cubicBezTo>
                    <a:cubicBezTo>
                      <a:pt x="37" y="4"/>
                      <a:pt x="37" y="3"/>
                      <a:pt x="37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6"/>
                      <a:pt x="38" y="6"/>
                      <a:pt x="38" y="7"/>
                    </a:cubicBezTo>
                    <a:cubicBezTo>
                      <a:pt x="38" y="5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5"/>
                      <a:pt x="36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6" y="5"/>
                      <a:pt x="36" y="6"/>
                    </a:cubicBezTo>
                    <a:cubicBezTo>
                      <a:pt x="36" y="5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6"/>
                      <a:pt x="35" y="5"/>
                      <a:pt x="35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5"/>
                      <a:pt x="35" y="6"/>
                      <a:pt x="35" y="6"/>
                    </a:cubicBezTo>
                    <a:cubicBezTo>
                      <a:pt x="35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3"/>
                      <a:pt x="34" y="6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4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7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6"/>
                    </a:cubicBezTo>
                    <a:cubicBezTo>
                      <a:pt x="32" y="7"/>
                      <a:pt x="32" y="5"/>
                      <a:pt x="32" y="5"/>
                    </a:cubicBezTo>
                    <a:cubicBezTo>
                      <a:pt x="32" y="5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4"/>
                      <a:pt x="32" y="6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6"/>
                      <a:pt x="31" y="6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7"/>
                      <a:pt x="31" y="6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6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4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7"/>
                      <a:pt x="30" y="7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10"/>
                      <a:pt x="29" y="7"/>
                      <a:pt x="29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5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5"/>
                      <a:pt x="28" y="8"/>
                      <a:pt x="27" y="5"/>
                    </a:cubicBezTo>
                    <a:cubicBezTo>
                      <a:pt x="27" y="6"/>
                      <a:pt x="26" y="4"/>
                      <a:pt x="26" y="4"/>
                    </a:cubicBezTo>
                    <a:cubicBezTo>
                      <a:pt x="26" y="7"/>
                      <a:pt x="26" y="5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4"/>
                      <a:pt x="25" y="3"/>
                      <a:pt x="25" y="2"/>
                    </a:cubicBezTo>
                    <a:cubicBezTo>
                      <a:pt x="25" y="3"/>
                      <a:pt x="25" y="4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2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3"/>
                      <a:pt x="24" y="6"/>
                    </a:cubicBezTo>
                    <a:cubicBezTo>
                      <a:pt x="24" y="5"/>
                      <a:pt x="24" y="4"/>
                      <a:pt x="24" y="4"/>
                    </a:cubicBezTo>
                    <a:cubicBezTo>
                      <a:pt x="23" y="4"/>
                      <a:pt x="23" y="7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5"/>
                      <a:pt x="22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4"/>
                      <a:pt x="22" y="5"/>
                    </a:cubicBezTo>
                    <a:cubicBezTo>
                      <a:pt x="22" y="5"/>
                      <a:pt x="21" y="5"/>
                      <a:pt x="21" y="7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4"/>
                      <a:pt x="19" y="6"/>
                      <a:pt x="18" y="4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8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6"/>
                      <a:pt x="15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4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3" y="3"/>
                      <a:pt x="13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8"/>
                      <a:pt x="12" y="9"/>
                      <a:pt x="11" y="9"/>
                    </a:cubicBezTo>
                    <a:cubicBezTo>
                      <a:pt x="11" y="8"/>
                      <a:pt x="11" y="8"/>
                      <a:pt x="12" y="8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7"/>
                      <a:pt x="8" y="9"/>
                    </a:cubicBezTo>
                    <a:cubicBezTo>
                      <a:pt x="8" y="8"/>
                      <a:pt x="8" y="7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7" y="12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7"/>
                      <a:pt x="5" y="10"/>
                      <a:pt x="5" y="7"/>
                    </a:cubicBezTo>
                    <a:cubicBezTo>
                      <a:pt x="5" y="7"/>
                      <a:pt x="4" y="8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4" y="5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3" y="6"/>
                      <a:pt x="3" y="5"/>
                    </a:cubicBezTo>
                    <a:cubicBezTo>
                      <a:pt x="2" y="6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0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1" y="14"/>
                    </a:cubicBezTo>
                    <a:cubicBezTo>
                      <a:pt x="1" y="15"/>
                      <a:pt x="1" y="16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6"/>
                      <a:pt x="1" y="16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5"/>
                      <a:pt x="2" y="15"/>
                    </a:cubicBezTo>
                    <a:cubicBezTo>
                      <a:pt x="2" y="18"/>
                      <a:pt x="3" y="16"/>
                      <a:pt x="2" y="18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3" y="18"/>
                      <a:pt x="3" y="19"/>
                      <a:pt x="3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4" y="19"/>
                      <a:pt x="4" y="19"/>
                      <a:pt x="5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19"/>
                      <a:pt x="5" y="21"/>
                    </a:cubicBezTo>
                    <a:cubicBezTo>
                      <a:pt x="6" y="19"/>
                      <a:pt x="6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19"/>
                      <a:pt x="6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6" y="17"/>
                    </a:cubicBezTo>
                    <a:cubicBezTo>
                      <a:pt x="7" y="19"/>
                      <a:pt x="6" y="19"/>
                      <a:pt x="6" y="21"/>
                    </a:cubicBezTo>
                    <a:cubicBezTo>
                      <a:pt x="6" y="20"/>
                      <a:pt x="7" y="20"/>
                      <a:pt x="7" y="18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18"/>
                      <a:pt x="7" y="20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0"/>
                      <a:pt x="7" y="21"/>
                      <a:pt x="7" y="20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2"/>
                      <a:pt x="7" y="20"/>
                      <a:pt x="7" y="19"/>
                    </a:cubicBezTo>
                    <a:cubicBezTo>
                      <a:pt x="7" y="18"/>
                      <a:pt x="7" y="20"/>
                      <a:pt x="7" y="21"/>
                    </a:cubicBezTo>
                    <a:cubicBezTo>
                      <a:pt x="8" y="21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20"/>
                    </a:cubicBezTo>
                    <a:cubicBezTo>
                      <a:pt x="8" y="18"/>
                      <a:pt x="8" y="20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9" y="17"/>
                      <a:pt x="8" y="17"/>
                      <a:pt x="8" y="18"/>
                    </a:cubicBezTo>
                    <a:cubicBezTo>
                      <a:pt x="8" y="18"/>
                      <a:pt x="9" y="17"/>
                      <a:pt x="9" y="1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7"/>
                      <a:pt x="9" y="17"/>
                    </a:cubicBezTo>
                    <a:cubicBezTo>
                      <a:pt x="9" y="18"/>
                      <a:pt x="9" y="17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21"/>
                      <a:pt x="8" y="18"/>
                      <a:pt x="9" y="21"/>
                    </a:cubicBezTo>
                    <a:cubicBezTo>
                      <a:pt x="9" y="21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22"/>
                      <a:pt x="10" y="20"/>
                    </a:cubicBezTo>
                    <a:cubicBezTo>
                      <a:pt x="10" y="19"/>
                      <a:pt x="10" y="16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17"/>
                      <a:pt x="10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18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2" y="18"/>
                      <a:pt x="12" y="19"/>
                      <a:pt x="12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3" y="20"/>
                      <a:pt x="12" y="20"/>
                    </a:cubicBezTo>
                    <a:cubicBezTo>
                      <a:pt x="13" y="21"/>
                      <a:pt x="12" y="19"/>
                      <a:pt x="12" y="18"/>
                    </a:cubicBezTo>
                    <a:cubicBezTo>
                      <a:pt x="13" y="18"/>
                      <a:pt x="13" y="19"/>
                      <a:pt x="13" y="20"/>
                    </a:cubicBezTo>
                    <a:cubicBezTo>
                      <a:pt x="13" y="18"/>
                      <a:pt x="13" y="17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0"/>
                      <a:pt x="13" y="16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7"/>
                      <a:pt x="15" y="19"/>
                    </a:cubicBezTo>
                    <a:cubicBezTo>
                      <a:pt x="15" y="17"/>
                      <a:pt x="15" y="20"/>
                      <a:pt x="15" y="17"/>
                    </a:cubicBezTo>
                    <a:cubicBezTo>
                      <a:pt x="16" y="18"/>
                      <a:pt x="16" y="19"/>
                      <a:pt x="16" y="20"/>
                    </a:cubicBezTo>
                    <a:cubicBezTo>
                      <a:pt x="16" y="20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7"/>
                      <a:pt x="17" y="19"/>
                      <a:pt x="17" y="20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9"/>
                      <a:pt x="17" y="20"/>
                    </a:cubicBezTo>
                    <a:cubicBezTo>
                      <a:pt x="17" y="18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9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8"/>
                      <a:pt x="18" y="17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8"/>
                      <a:pt x="18" y="18"/>
                      <a:pt x="18" y="17"/>
                    </a:cubicBezTo>
                    <a:cubicBezTo>
                      <a:pt x="18" y="17"/>
                      <a:pt x="19" y="17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20"/>
                    </a:cubicBezTo>
                    <a:cubicBezTo>
                      <a:pt x="19" y="19"/>
                      <a:pt x="19" y="22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9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8"/>
                      <a:pt x="23" y="19"/>
                    </a:cubicBezTo>
                    <a:cubicBezTo>
                      <a:pt x="23" y="17"/>
                      <a:pt x="24" y="19"/>
                      <a:pt x="24" y="18"/>
                    </a:cubicBezTo>
                    <a:cubicBezTo>
                      <a:pt x="24" y="22"/>
                      <a:pt x="24" y="17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8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8"/>
                    </a:cubicBezTo>
                    <a:cubicBezTo>
                      <a:pt x="25" y="17"/>
                      <a:pt x="26" y="20"/>
                      <a:pt x="27" y="20"/>
                    </a:cubicBezTo>
                    <a:cubicBezTo>
                      <a:pt x="27" y="21"/>
                      <a:pt x="27" y="16"/>
                      <a:pt x="27" y="18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18"/>
                      <a:pt x="28" y="20"/>
                      <a:pt x="28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9" y="20"/>
                      <a:pt x="29" y="18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30" y="17"/>
                      <a:pt x="30" y="18"/>
                    </a:cubicBezTo>
                    <a:cubicBezTo>
                      <a:pt x="30" y="17"/>
                      <a:pt x="30" y="19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9"/>
                      <a:pt x="31" y="19"/>
                    </a:cubicBezTo>
                    <a:cubicBezTo>
                      <a:pt x="31" y="18"/>
                      <a:pt x="32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8"/>
                      <a:pt x="32" y="17"/>
                      <a:pt x="32" y="19"/>
                    </a:cubicBezTo>
                    <a:cubicBezTo>
                      <a:pt x="32" y="18"/>
                      <a:pt x="32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3" y="17"/>
                      <a:pt x="33" y="18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8"/>
                      <a:pt x="34" y="17"/>
                    </a:cubicBezTo>
                    <a:cubicBezTo>
                      <a:pt x="34" y="17"/>
                      <a:pt x="34" y="16"/>
                      <a:pt x="34" y="15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6"/>
                      <a:pt x="35" y="17"/>
                      <a:pt x="34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6" y="17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6"/>
                      <a:pt x="37" y="15"/>
                      <a:pt x="37" y="16"/>
                    </a:cubicBezTo>
                    <a:cubicBezTo>
                      <a:pt x="37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9" y="15"/>
                    </a:cubicBezTo>
                    <a:cubicBezTo>
                      <a:pt x="39" y="15"/>
                      <a:pt x="38" y="16"/>
                      <a:pt x="38" y="16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7"/>
                      <a:pt x="40" y="15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1" y="15"/>
                      <a:pt x="40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5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5"/>
                      <a:pt x="41" y="14"/>
                      <a:pt x="41" y="14"/>
                    </a:cubicBezTo>
                    <a:cubicBezTo>
                      <a:pt x="41" y="16"/>
                      <a:pt x="41" y="11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3"/>
                      <a:pt x="42" y="12"/>
                      <a:pt x="42" y="13"/>
                    </a:cubicBezTo>
                    <a:cubicBezTo>
                      <a:pt x="42" y="14"/>
                      <a:pt x="42" y="13"/>
                      <a:pt x="41" y="14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2"/>
                      <a:pt x="42" y="15"/>
                      <a:pt x="43" y="13"/>
                    </a:cubicBezTo>
                    <a:cubicBezTo>
                      <a:pt x="42" y="15"/>
                      <a:pt x="42" y="14"/>
                      <a:pt x="42" y="16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6"/>
                      <a:pt x="42" y="18"/>
                      <a:pt x="43" y="16"/>
                    </a:cubicBezTo>
                    <a:cubicBezTo>
                      <a:pt x="42" y="17"/>
                      <a:pt x="43" y="16"/>
                      <a:pt x="42" y="17"/>
                    </a:cubicBezTo>
                    <a:cubicBezTo>
                      <a:pt x="43" y="17"/>
                      <a:pt x="43" y="17"/>
                      <a:pt x="43" y="16"/>
                    </a:cubicBezTo>
                    <a:cubicBezTo>
                      <a:pt x="43" y="14"/>
                      <a:pt x="43" y="18"/>
                      <a:pt x="43" y="16"/>
                    </a:cubicBezTo>
                    <a:cubicBezTo>
                      <a:pt x="44" y="15"/>
                      <a:pt x="44" y="13"/>
                      <a:pt x="44" y="12"/>
                    </a:cubicBezTo>
                    <a:cubicBezTo>
                      <a:pt x="44" y="13"/>
                      <a:pt x="44" y="14"/>
                      <a:pt x="44" y="14"/>
                    </a:cubicBezTo>
                    <a:cubicBezTo>
                      <a:pt x="44" y="15"/>
                      <a:pt x="44" y="15"/>
                      <a:pt x="44" y="14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4" y="16"/>
                      <a:pt x="44" y="14"/>
                      <a:pt x="44" y="15"/>
                    </a:cubicBezTo>
                    <a:cubicBezTo>
                      <a:pt x="44" y="15"/>
                      <a:pt x="44" y="16"/>
                      <a:pt x="44" y="17"/>
                    </a:cubicBezTo>
                    <a:cubicBezTo>
                      <a:pt x="44" y="16"/>
                      <a:pt x="44" y="15"/>
                      <a:pt x="45" y="15"/>
                    </a:cubicBezTo>
                    <a:cubicBezTo>
                      <a:pt x="45" y="16"/>
                      <a:pt x="44" y="16"/>
                      <a:pt x="44" y="17"/>
                    </a:cubicBezTo>
                    <a:cubicBezTo>
                      <a:pt x="44" y="16"/>
                      <a:pt x="45" y="16"/>
                      <a:pt x="45" y="15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5"/>
                      <a:pt x="45" y="15"/>
                    </a:cubicBezTo>
                    <a:cubicBezTo>
                      <a:pt x="44" y="17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1"/>
                      <a:pt x="44" y="15"/>
                      <a:pt x="44" y="14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7" y="11"/>
                      <a:pt x="47" y="11"/>
                    </a:cubicBezTo>
                    <a:close/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lose/>
                    <a:moveTo>
                      <a:pt x="48" y="7"/>
                    </a:moveTo>
                    <a:cubicBezTo>
                      <a:pt x="48" y="8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8" y="9"/>
                      <a:pt x="48" y="8"/>
                      <a:pt x="48" y="7"/>
                    </a:cubicBezTo>
                    <a:close/>
                    <a:moveTo>
                      <a:pt x="45" y="12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1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13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1"/>
                      <a:pt x="43" y="11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9"/>
                      <a:pt x="43" y="10"/>
                    </a:cubicBezTo>
                    <a:close/>
                    <a:moveTo>
                      <a:pt x="43" y="5"/>
                    </a:move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4"/>
                    </a:cubicBezTo>
                    <a:cubicBezTo>
                      <a:pt x="43" y="4"/>
                      <a:pt x="43" y="5"/>
                      <a:pt x="43" y="5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43" y="12"/>
                    </a:moveTo>
                    <a:cubicBezTo>
                      <a:pt x="43" y="11"/>
                      <a:pt x="44" y="12"/>
                      <a:pt x="44" y="10"/>
                    </a:cubicBezTo>
                    <a:cubicBezTo>
                      <a:pt x="44" y="10"/>
                      <a:pt x="44" y="11"/>
                      <a:pt x="44" y="11"/>
                    </a:cubicBezTo>
                    <a:cubicBezTo>
                      <a:pt x="44" y="12"/>
                      <a:pt x="44" y="11"/>
                      <a:pt x="43" y="12"/>
                    </a:cubicBezTo>
                    <a:cubicBezTo>
                      <a:pt x="44" y="12"/>
                      <a:pt x="43" y="12"/>
                      <a:pt x="43" y="12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0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4" y="10"/>
                    </a:moveTo>
                    <a:cubicBezTo>
                      <a:pt x="44" y="10"/>
                      <a:pt x="44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2"/>
                    </a:cubicBezTo>
                    <a:cubicBezTo>
                      <a:pt x="44" y="11"/>
                      <a:pt x="44" y="11"/>
                      <a:pt x="44" y="11"/>
                    </a:cubicBezTo>
                    <a:lnTo>
                      <a:pt x="44" y="10"/>
                    </a:ln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43" y="4"/>
                    </a:move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5"/>
                    </a:cubicBezTo>
                    <a:cubicBezTo>
                      <a:pt x="43" y="5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2" y="4"/>
                    </a:move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  <a:moveTo>
                      <a:pt x="42" y="4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lnTo>
                      <a:pt x="42" y="4"/>
                    </a:lnTo>
                    <a:close/>
                    <a:moveTo>
                      <a:pt x="42" y="5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5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8"/>
                    </a:cubicBezTo>
                    <a:cubicBezTo>
                      <a:pt x="42" y="7"/>
                      <a:pt x="42" y="7"/>
                      <a:pt x="42" y="6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  <a:moveTo>
                      <a:pt x="32" y="7"/>
                    </a:moveTo>
                    <a:cubicBezTo>
                      <a:pt x="32" y="7"/>
                      <a:pt x="32" y="7"/>
                      <a:pt x="32" y="7"/>
                    </a:cubicBezTo>
                    <a:close/>
                    <a:moveTo>
                      <a:pt x="22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lose/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  <a:moveTo>
                      <a:pt x="36" y="15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lose/>
                    <a:moveTo>
                      <a:pt x="44" y="14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3"/>
                      <a:pt x="44" y="14"/>
                    </a:cubicBezTo>
                    <a:close/>
                    <a:moveTo>
                      <a:pt x="44" y="14"/>
                    </a:moveTo>
                    <a:cubicBezTo>
                      <a:pt x="44" y="14"/>
                      <a:pt x="44" y="13"/>
                      <a:pt x="45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1"/>
                      <a:pt x="45" y="11"/>
                    </a:cubicBezTo>
                    <a:cubicBezTo>
                      <a:pt x="45" y="12"/>
                      <a:pt x="45" y="12"/>
                      <a:pt x="45" y="13"/>
                    </a:cubicBezTo>
                    <a:lnTo>
                      <a:pt x="44" y="14"/>
                    </a:lnTo>
                    <a:close/>
                    <a:moveTo>
                      <a:pt x="46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1"/>
                      <a:pt x="4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702">
                <a:extLst>
                  <a:ext uri="{FF2B5EF4-FFF2-40B4-BE49-F238E27FC236}">
                    <a16:creationId xmlns:a16="http://schemas.microsoft.com/office/drawing/2014/main" id="{5A0318FE-1136-485D-A8BA-21539E483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703">
                <a:extLst>
                  <a:ext uri="{FF2B5EF4-FFF2-40B4-BE49-F238E27FC236}">
                    <a16:creationId xmlns:a16="http://schemas.microsoft.com/office/drawing/2014/main" id="{BED6CE71-DE99-46E9-BC60-6FCB1A09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704">
                <a:extLst>
                  <a:ext uri="{FF2B5EF4-FFF2-40B4-BE49-F238E27FC236}">
                    <a16:creationId xmlns:a16="http://schemas.microsoft.com/office/drawing/2014/main" id="{D4B3E442-E408-4915-BE08-EBD5798A9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1531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705">
                <a:extLst>
                  <a:ext uri="{FF2B5EF4-FFF2-40B4-BE49-F238E27FC236}">
                    <a16:creationId xmlns:a16="http://schemas.microsoft.com/office/drawing/2014/main" id="{25839734-2476-456A-9961-5A55C9584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706">
                <a:extLst>
                  <a:ext uri="{FF2B5EF4-FFF2-40B4-BE49-F238E27FC236}">
                    <a16:creationId xmlns:a16="http://schemas.microsoft.com/office/drawing/2014/main" id="{63079F77-17BA-4E30-9D93-0A2FCE0EF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707">
                <a:extLst>
                  <a:ext uri="{FF2B5EF4-FFF2-40B4-BE49-F238E27FC236}">
                    <a16:creationId xmlns:a16="http://schemas.microsoft.com/office/drawing/2014/main" id="{74FFD550-C6B3-49D6-9BFA-CD35ADCBC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7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708">
                <a:extLst>
                  <a:ext uri="{FF2B5EF4-FFF2-40B4-BE49-F238E27FC236}">
                    <a16:creationId xmlns:a16="http://schemas.microsoft.com/office/drawing/2014/main" id="{CD824599-C033-4108-B375-367702DD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" y="150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709">
                <a:extLst>
                  <a:ext uri="{FF2B5EF4-FFF2-40B4-BE49-F238E27FC236}">
                    <a16:creationId xmlns:a16="http://schemas.microsoft.com/office/drawing/2014/main" id="{15E9C514-C859-42BD-881A-98E19E545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525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710">
                <a:extLst>
                  <a:ext uri="{FF2B5EF4-FFF2-40B4-BE49-F238E27FC236}">
                    <a16:creationId xmlns:a16="http://schemas.microsoft.com/office/drawing/2014/main" id="{3617EDF6-7912-4562-930D-002D27154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1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1 h 4"/>
                  <a:gd name="T4" fmla="*/ 1 w 1"/>
                  <a:gd name="T5" fmla="*/ 3 h 4"/>
                  <a:gd name="T6" fmla="*/ 1 w 1"/>
                  <a:gd name="T7" fmla="*/ 2 h 4"/>
                  <a:gd name="T8" fmla="*/ 1 w 1"/>
                  <a:gd name="T9" fmla="*/ 2 h 4"/>
                  <a:gd name="T10" fmla="*/ 1 w 1"/>
                  <a:gd name="T11" fmla="*/ 0 h 4"/>
                  <a:gd name="T12" fmla="*/ 1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3"/>
                      <a:pt x="1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Freeform 711">
                <a:extLst>
                  <a:ext uri="{FF2B5EF4-FFF2-40B4-BE49-F238E27FC236}">
                    <a16:creationId xmlns:a16="http://schemas.microsoft.com/office/drawing/2014/main" id="{3F165891-4D9C-4D31-82FB-E797AFD8F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712">
                <a:extLst>
                  <a:ext uri="{FF2B5EF4-FFF2-40B4-BE49-F238E27FC236}">
                    <a16:creationId xmlns:a16="http://schemas.microsoft.com/office/drawing/2014/main" id="{0EDAFEE3-3F6C-4826-AFE5-7E6A9C9F8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151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713">
                <a:extLst>
                  <a:ext uri="{FF2B5EF4-FFF2-40B4-BE49-F238E27FC236}">
                    <a16:creationId xmlns:a16="http://schemas.microsoft.com/office/drawing/2014/main" id="{9CDA0689-437F-47D7-B9CA-53A869B91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1527"/>
                <a:ext cx="1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714">
                <a:extLst>
                  <a:ext uri="{FF2B5EF4-FFF2-40B4-BE49-F238E27FC236}">
                    <a16:creationId xmlns:a16="http://schemas.microsoft.com/office/drawing/2014/main" id="{B4F211F6-4F50-4BAD-96C9-74593EBEC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715">
                <a:extLst>
                  <a:ext uri="{FF2B5EF4-FFF2-40B4-BE49-F238E27FC236}">
                    <a16:creationId xmlns:a16="http://schemas.microsoft.com/office/drawing/2014/main" id="{7440C86B-A281-41D2-ABEE-24620622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716">
                <a:extLst>
                  <a:ext uri="{FF2B5EF4-FFF2-40B4-BE49-F238E27FC236}">
                    <a16:creationId xmlns:a16="http://schemas.microsoft.com/office/drawing/2014/main" id="{F3513390-F12D-4CC9-BDF0-D9EF98FBB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3" y="1495"/>
                <a:ext cx="79" cy="45"/>
              </a:xfrm>
              <a:custGeom>
                <a:avLst/>
                <a:gdLst>
                  <a:gd name="T0" fmla="*/ 41 w 42"/>
                  <a:gd name="T1" fmla="*/ 11 h 23"/>
                  <a:gd name="T2" fmla="*/ 41 w 42"/>
                  <a:gd name="T3" fmla="*/ 10 h 23"/>
                  <a:gd name="T4" fmla="*/ 41 w 42"/>
                  <a:gd name="T5" fmla="*/ 8 h 23"/>
                  <a:gd name="T6" fmla="*/ 39 w 42"/>
                  <a:gd name="T7" fmla="*/ 9 h 23"/>
                  <a:gd name="T8" fmla="*/ 39 w 42"/>
                  <a:gd name="T9" fmla="*/ 9 h 23"/>
                  <a:gd name="T10" fmla="*/ 37 w 42"/>
                  <a:gd name="T11" fmla="*/ 9 h 23"/>
                  <a:gd name="T12" fmla="*/ 37 w 42"/>
                  <a:gd name="T13" fmla="*/ 6 h 23"/>
                  <a:gd name="T14" fmla="*/ 35 w 42"/>
                  <a:gd name="T15" fmla="*/ 7 h 23"/>
                  <a:gd name="T16" fmla="*/ 33 w 42"/>
                  <a:gd name="T17" fmla="*/ 6 h 23"/>
                  <a:gd name="T18" fmla="*/ 33 w 42"/>
                  <a:gd name="T19" fmla="*/ 4 h 23"/>
                  <a:gd name="T20" fmla="*/ 32 w 42"/>
                  <a:gd name="T21" fmla="*/ 5 h 23"/>
                  <a:gd name="T22" fmla="*/ 31 w 42"/>
                  <a:gd name="T23" fmla="*/ 6 h 23"/>
                  <a:gd name="T24" fmla="*/ 30 w 42"/>
                  <a:gd name="T25" fmla="*/ 7 h 23"/>
                  <a:gd name="T26" fmla="*/ 28 w 42"/>
                  <a:gd name="T27" fmla="*/ 4 h 23"/>
                  <a:gd name="T28" fmla="*/ 26 w 42"/>
                  <a:gd name="T29" fmla="*/ 4 h 23"/>
                  <a:gd name="T30" fmla="*/ 25 w 42"/>
                  <a:gd name="T31" fmla="*/ 4 h 23"/>
                  <a:gd name="T32" fmla="*/ 23 w 42"/>
                  <a:gd name="T33" fmla="*/ 3 h 23"/>
                  <a:gd name="T34" fmla="*/ 21 w 42"/>
                  <a:gd name="T35" fmla="*/ 3 h 23"/>
                  <a:gd name="T36" fmla="*/ 19 w 42"/>
                  <a:gd name="T37" fmla="*/ 2 h 23"/>
                  <a:gd name="T38" fmla="*/ 15 w 42"/>
                  <a:gd name="T39" fmla="*/ 4 h 23"/>
                  <a:gd name="T40" fmla="*/ 12 w 42"/>
                  <a:gd name="T41" fmla="*/ 3 h 23"/>
                  <a:gd name="T42" fmla="*/ 11 w 42"/>
                  <a:gd name="T43" fmla="*/ 5 h 23"/>
                  <a:gd name="T44" fmla="*/ 10 w 42"/>
                  <a:gd name="T45" fmla="*/ 2 h 23"/>
                  <a:gd name="T46" fmla="*/ 9 w 42"/>
                  <a:gd name="T47" fmla="*/ 6 h 23"/>
                  <a:gd name="T48" fmla="*/ 5 w 42"/>
                  <a:gd name="T49" fmla="*/ 4 h 23"/>
                  <a:gd name="T50" fmla="*/ 4 w 42"/>
                  <a:gd name="T51" fmla="*/ 3 h 23"/>
                  <a:gd name="T52" fmla="*/ 3 w 42"/>
                  <a:gd name="T53" fmla="*/ 5 h 23"/>
                  <a:gd name="T54" fmla="*/ 3 w 42"/>
                  <a:gd name="T55" fmla="*/ 9 h 23"/>
                  <a:gd name="T56" fmla="*/ 2 w 42"/>
                  <a:gd name="T57" fmla="*/ 15 h 23"/>
                  <a:gd name="T58" fmla="*/ 3 w 42"/>
                  <a:gd name="T59" fmla="*/ 17 h 23"/>
                  <a:gd name="T60" fmla="*/ 4 w 42"/>
                  <a:gd name="T61" fmla="*/ 19 h 23"/>
                  <a:gd name="T62" fmla="*/ 6 w 42"/>
                  <a:gd name="T63" fmla="*/ 15 h 23"/>
                  <a:gd name="T64" fmla="*/ 7 w 42"/>
                  <a:gd name="T65" fmla="*/ 17 h 23"/>
                  <a:gd name="T66" fmla="*/ 11 w 42"/>
                  <a:gd name="T67" fmla="*/ 18 h 23"/>
                  <a:gd name="T68" fmla="*/ 13 w 42"/>
                  <a:gd name="T69" fmla="*/ 19 h 23"/>
                  <a:gd name="T70" fmla="*/ 15 w 42"/>
                  <a:gd name="T71" fmla="*/ 20 h 23"/>
                  <a:gd name="T72" fmla="*/ 17 w 42"/>
                  <a:gd name="T73" fmla="*/ 18 h 23"/>
                  <a:gd name="T74" fmla="*/ 20 w 42"/>
                  <a:gd name="T75" fmla="*/ 18 h 23"/>
                  <a:gd name="T76" fmla="*/ 26 w 42"/>
                  <a:gd name="T77" fmla="*/ 19 h 23"/>
                  <a:gd name="T78" fmla="*/ 28 w 42"/>
                  <a:gd name="T79" fmla="*/ 21 h 23"/>
                  <a:gd name="T80" fmla="*/ 31 w 42"/>
                  <a:gd name="T81" fmla="*/ 18 h 23"/>
                  <a:gd name="T82" fmla="*/ 33 w 42"/>
                  <a:gd name="T83" fmla="*/ 19 h 23"/>
                  <a:gd name="T84" fmla="*/ 34 w 42"/>
                  <a:gd name="T85" fmla="*/ 17 h 23"/>
                  <a:gd name="T86" fmla="*/ 36 w 42"/>
                  <a:gd name="T87" fmla="*/ 16 h 23"/>
                  <a:gd name="T88" fmla="*/ 38 w 42"/>
                  <a:gd name="T89" fmla="*/ 15 h 23"/>
                  <a:gd name="T90" fmla="*/ 39 w 42"/>
                  <a:gd name="T91" fmla="*/ 15 h 23"/>
                  <a:gd name="T92" fmla="*/ 40 w 42"/>
                  <a:gd name="T93" fmla="*/ 18 h 23"/>
                  <a:gd name="T94" fmla="*/ 42 w 42"/>
                  <a:gd name="T95" fmla="*/ 16 h 23"/>
                  <a:gd name="T96" fmla="*/ 42 w 42"/>
                  <a:gd name="T97" fmla="*/ 15 h 23"/>
                  <a:gd name="T98" fmla="*/ 41 w 42"/>
                  <a:gd name="T99" fmla="*/ 14 h 23"/>
                  <a:gd name="T100" fmla="*/ 41 w 42"/>
                  <a:gd name="T101" fmla="*/ 14 h 23"/>
                  <a:gd name="T102" fmla="*/ 31 w 42"/>
                  <a:gd name="T103" fmla="*/ 10 h 23"/>
                  <a:gd name="T104" fmla="*/ 38 w 42"/>
                  <a:gd name="T105" fmla="*/ 10 h 23"/>
                  <a:gd name="T106" fmla="*/ 39 w 42"/>
                  <a:gd name="T107" fmla="*/ 11 h 23"/>
                  <a:gd name="T108" fmla="*/ 41 w 42"/>
                  <a:gd name="T109" fmla="*/ 13 h 23"/>
                  <a:gd name="T110" fmla="*/ 41 w 42"/>
                  <a:gd name="T111" fmla="*/ 11 h 23"/>
                  <a:gd name="T112" fmla="*/ 41 w 42"/>
                  <a:gd name="T113" fmla="*/ 13 h 23"/>
                  <a:gd name="T114" fmla="*/ 41 w 42"/>
                  <a:gd name="T115" fmla="*/ 11 h 23"/>
                  <a:gd name="T116" fmla="*/ 8 w 42"/>
                  <a:gd name="T117" fmla="*/ 16 h 23"/>
                  <a:gd name="T118" fmla="*/ 38 w 42"/>
                  <a:gd name="T11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" h="23">
                    <a:moveTo>
                      <a:pt x="42" y="12"/>
                    </a:moveTo>
                    <a:cubicBezTo>
                      <a:pt x="42" y="11"/>
                      <a:pt x="42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9"/>
                      <a:pt x="41" y="11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9"/>
                      <a:pt x="41" y="8"/>
                      <a:pt x="41" y="8"/>
                    </a:cubicBezTo>
                    <a:cubicBezTo>
                      <a:pt x="41" y="7"/>
                      <a:pt x="41" y="10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9"/>
                      <a:pt x="41" y="9"/>
                      <a:pt x="40" y="9"/>
                    </a:cubicBezTo>
                    <a:cubicBezTo>
                      <a:pt x="40" y="9"/>
                      <a:pt x="40" y="9"/>
                      <a:pt x="40" y="10"/>
                    </a:cubicBezTo>
                    <a:cubicBezTo>
                      <a:pt x="40" y="10"/>
                      <a:pt x="40" y="11"/>
                      <a:pt x="40" y="12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8"/>
                    </a:cubicBezTo>
                    <a:cubicBezTo>
                      <a:pt x="40" y="10"/>
                      <a:pt x="40" y="9"/>
                      <a:pt x="40" y="10"/>
                    </a:cubicBezTo>
                    <a:cubicBezTo>
                      <a:pt x="40" y="9"/>
                      <a:pt x="39" y="11"/>
                      <a:pt x="40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40" y="8"/>
                      <a:pt x="40" y="9"/>
                      <a:pt x="40" y="7"/>
                    </a:cubicBezTo>
                    <a:cubicBezTo>
                      <a:pt x="39" y="10"/>
                      <a:pt x="40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7"/>
                      <a:pt x="40" y="7"/>
                      <a:pt x="40" y="6"/>
                    </a:cubicBezTo>
                    <a:cubicBezTo>
                      <a:pt x="40" y="6"/>
                      <a:pt x="39" y="8"/>
                      <a:pt x="39" y="8"/>
                    </a:cubicBezTo>
                    <a:cubicBezTo>
                      <a:pt x="39" y="9"/>
                      <a:pt x="39" y="8"/>
                      <a:pt x="39" y="9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8" y="7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8"/>
                      <a:pt x="38" y="7"/>
                    </a:cubicBezTo>
                    <a:cubicBezTo>
                      <a:pt x="38" y="8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7"/>
                    </a:cubicBezTo>
                    <a:cubicBezTo>
                      <a:pt x="37" y="7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7"/>
                      <a:pt x="37" y="6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7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5" y="7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8"/>
                      <a:pt x="35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5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8"/>
                      <a:pt x="34" y="4"/>
                    </a:cubicBezTo>
                    <a:cubicBezTo>
                      <a:pt x="34" y="5"/>
                      <a:pt x="34" y="5"/>
                      <a:pt x="34" y="7"/>
                    </a:cubicBezTo>
                    <a:cubicBezTo>
                      <a:pt x="34" y="6"/>
                      <a:pt x="34" y="4"/>
                      <a:pt x="34" y="4"/>
                    </a:cubicBezTo>
                    <a:cubicBezTo>
                      <a:pt x="34" y="3"/>
                      <a:pt x="33" y="6"/>
                      <a:pt x="33" y="6"/>
                    </a:cubicBezTo>
                    <a:cubicBezTo>
                      <a:pt x="33" y="6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5"/>
                    </a:cubicBezTo>
                    <a:cubicBezTo>
                      <a:pt x="33" y="5"/>
                      <a:pt x="33" y="6"/>
                      <a:pt x="33" y="6"/>
                    </a:cubicBezTo>
                    <a:cubicBezTo>
                      <a:pt x="33" y="6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4"/>
                    </a:cubicBezTo>
                    <a:cubicBezTo>
                      <a:pt x="33" y="4"/>
                      <a:pt x="33" y="5"/>
                      <a:pt x="33" y="5"/>
                    </a:cubicBezTo>
                    <a:cubicBezTo>
                      <a:pt x="33" y="4"/>
                      <a:pt x="33" y="5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2" y="7"/>
                    </a:cubicBezTo>
                    <a:cubicBezTo>
                      <a:pt x="32" y="6"/>
                      <a:pt x="32" y="4"/>
                      <a:pt x="32" y="5"/>
                    </a:cubicBezTo>
                    <a:cubicBezTo>
                      <a:pt x="32" y="5"/>
                      <a:pt x="32" y="4"/>
                      <a:pt x="32" y="3"/>
                    </a:cubicBezTo>
                    <a:cubicBezTo>
                      <a:pt x="32" y="4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2" y="5"/>
                      <a:pt x="31" y="6"/>
                      <a:pt x="31" y="5"/>
                    </a:cubicBezTo>
                    <a:cubicBezTo>
                      <a:pt x="32" y="5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2" y="4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7"/>
                      <a:pt x="31" y="4"/>
                      <a:pt x="30" y="5"/>
                    </a:cubicBezTo>
                    <a:cubicBezTo>
                      <a:pt x="30" y="4"/>
                      <a:pt x="31" y="3"/>
                      <a:pt x="31" y="3"/>
                    </a:cubicBezTo>
                    <a:cubicBezTo>
                      <a:pt x="30" y="4"/>
                      <a:pt x="30" y="2"/>
                      <a:pt x="30" y="3"/>
                    </a:cubicBezTo>
                    <a:cubicBezTo>
                      <a:pt x="30" y="4"/>
                      <a:pt x="30" y="3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0" y="6"/>
                      <a:pt x="30" y="6"/>
                      <a:pt x="30" y="7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29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4"/>
                      <a:pt x="29" y="3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8" y="7"/>
                      <a:pt x="28" y="7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6"/>
                      <a:pt x="28" y="5"/>
                    </a:cubicBezTo>
                    <a:cubicBezTo>
                      <a:pt x="28" y="5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7" y="8"/>
                    </a:cubicBezTo>
                    <a:cubicBezTo>
                      <a:pt x="28" y="4"/>
                      <a:pt x="27" y="8"/>
                      <a:pt x="27" y="5"/>
                    </a:cubicBezTo>
                    <a:cubicBezTo>
                      <a:pt x="27" y="5"/>
                      <a:pt x="27" y="6"/>
                      <a:pt x="26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6" y="8"/>
                      <a:pt x="26" y="7"/>
                    </a:cubicBezTo>
                    <a:cubicBezTo>
                      <a:pt x="26" y="5"/>
                      <a:pt x="26" y="6"/>
                      <a:pt x="26" y="6"/>
                    </a:cubicBezTo>
                    <a:cubicBezTo>
                      <a:pt x="26" y="2"/>
                      <a:pt x="26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5"/>
                      <a:pt x="25" y="5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5"/>
                    </a:cubicBezTo>
                    <a:cubicBezTo>
                      <a:pt x="25" y="5"/>
                      <a:pt x="25" y="7"/>
                      <a:pt x="25" y="8"/>
                    </a:cubicBezTo>
                    <a:cubicBezTo>
                      <a:pt x="25" y="7"/>
                      <a:pt x="24" y="6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3"/>
                      <a:pt x="25" y="5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8"/>
                      <a:pt x="24" y="5"/>
                      <a:pt x="24" y="7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3" y="7"/>
                      <a:pt x="23" y="7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4"/>
                      <a:pt x="23" y="5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6"/>
                      <a:pt x="23" y="7"/>
                      <a:pt x="23" y="7"/>
                    </a:cubicBezTo>
                    <a:cubicBezTo>
                      <a:pt x="23" y="3"/>
                      <a:pt x="22" y="6"/>
                      <a:pt x="23" y="3"/>
                    </a:cubicBezTo>
                    <a:cubicBezTo>
                      <a:pt x="22" y="4"/>
                      <a:pt x="22" y="2"/>
                      <a:pt x="22" y="2"/>
                    </a:cubicBezTo>
                    <a:cubicBezTo>
                      <a:pt x="22" y="5"/>
                      <a:pt x="22" y="2"/>
                      <a:pt x="21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1" y="0"/>
                    </a:cubicBezTo>
                    <a:cubicBezTo>
                      <a:pt x="21" y="1"/>
                      <a:pt x="21" y="2"/>
                      <a:pt x="21" y="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0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1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1"/>
                      <a:pt x="19" y="4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8" y="4"/>
                      <a:pt x="18" y="4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2"/>
                      <a:pt x="17" y="3"/>
                    </a:cubicBezTo>
                    <a:cubicBezTo>
                      <a:pt x="17" y="1"/>
                      <a:pt x="16" y="2"/>
                      <a:pt x="16" y="1"/>
                    </a:cubicBezTo>
                    <a:cubicBezTo>
                      <a:pt x="16" y="1"/>
                      <a:pt x="16" y="3"/>
                      <a:pt x="16" y="3"/>
                    </a:cubicBezTo>
                    <a:cubicBezTo>
                      <a:pt x="16" y="2"/>
                      <a:pt x="15" y="4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4" y="5"/>
                      <a:pt x="14" y="1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4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0"/>
                      <a:pt x="12" y="2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1"/>
                      <a:pt x="12" y="0"/>
                      <a:pt x="12" y="3"/>
                    </a:cubicBezTo>
                    <a:cubicBezTo>
                      <a:pt x="12" y="1"/>
                      <a:pt x="12" y="2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5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5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0"/>
                    </a:cubicBezTo>
                    <a:cubicBezTo>
                      <a:pt x="10" y="1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3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4"/>
                      <a:pt x="9" y="3"/>
                      <a:pt x="9" y="2"/>
                    </a:cubicBezTo>
                    <a:cubicBezTo>
                      <a:pt x="9" y="2"/>
                      <a:pt x="8" y="2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3"/>
                      <a:pt x="8" y="5"/>
                    </a:cubicBezTo>
                    <a:cubicBezTo>
                      <a:pt x="8" y="4"/>
                      <a:pt x="8" y="3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0"/>
                      <a:pt x="7" y="8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3"/>
                      <a:pt x="5" y="6"/>
                      <a:pt x="5" y="4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1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7"/>
                      <a:pt x="1" y="16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2" y="17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8"/>
                      <a:pt x="3" y="16"/>
                      <a:pt x="2" y="19"/>
                    </a:cubicBezTo>
                    <a:cubicBezTo>
                      <a:pt x="3" y="16"/>
                      <a:pt x="3" y="18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3" y="16"/>
                      <a:pt x="4" y="16"/>
                      <a:pt x="4" y="15"/>
                    </a:cubicBezTo>
                    <a:cubicBezTo>
                      <a:pt x="4" y="17"/>
                      <a:pt x="3" y="17"/>
                      <a:pt x="3" y="19"/>
                    </a:cubicBezTo>
                    <a:cubicBezTo>
                      <a:pt x="3" y="17"/>
                      <a:pt x="4" y="17"/>
                      <a:pt x="4" y="16"/>
                    </a:cubicBezTo>
                    <a:cubicBezTo>
                      <a:pt x="4" y="17"/>
                      <a:pt x="4" y="16"/>
                      <a:pt x="4" y="18"/>
                    </a:cubicBezTo>
                    <a:cubicBezTo>
                      <a:pt x="4" y="16"/>
                      <a:pt x="4" y="18"/>
                      <a:pt x="4" y="16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8"/>
                      <a:pt x="4" y="17"/>
                    </a:cubicBezTo>
                    <a:cubicBezTo>
                      <a:pt x="5" y="16"/>
                      <a:pt x="4" y="18"/>
                      <a:pt x="4" y="19"/>
                    </a:cubicBezTo>
                    <a:cubicBezTo>
                      <a:pt x="4" y="19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6"/>
                      <a:pt x="5" y="18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5"/>
                      <a:pt x="6" y="15"/>
                      <a:pt x="6" y="14"/>
                    </a:cubicBezTo>
                    <a:cubicBezTo>
                      <a:pt x="6" y="14"/>
                      <a:pt x="6" y="13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6"/>
                      <a:pt x="6" y="15"/>
                      <a:pt x="6" y="16"/>
                    </a:cubicBezTo>
                    <a:cubicBezTo>
                      <a:pt x="6" y="16"/>
                      <a:pt x="6" y="14"/>
                      <a:pt x="6" y="15"/>
                    </a:cubicBezTo>
                    <a:cubicBezTo>
                      <a:pt x="6" y="16"/>
                      <a:pt x="6" y="15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9"/>
                      <a:pt x="6" y="16"/>
                      <a:pt x="5" y="19"/>
                    </a:cubicBezTo>
                    <a:cubicBezTo>
                      <a:pt x="6" y="19"/>
                      <a:pt x="6" y="18"/>
                      <a:pt x="6" y="19"/>
                    </a:cubicBezTo>
                    <a:cubicBezTo>
                      <a:pt x="6" y="18"/>
                      <a:pt x="6" y="17"/>
                      <a:pt x="6" y="16"/>
                    </a:cubicBezTo>
                    <a:cubicBezTo>
                      <a:pt x="7" y="14"/>
                      <a:pt x="6" y="21"/>
                      <a:pt x="7" y="18"/>
                    </a:cubicBezTo>
                    <a:cubicBezTo>
                      <a:pt x="7" y="17"/>
                      <a:pt x="7" y="15"/>
                      <a:pt x="7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5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7" y="16"/>
                      <a:pt x="8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9" y="17"/>
                      <a:pt x="9" y="18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9" y="19"/>
                      <a:pt x="9" y="18"/>
                      <a:pt x="10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10" y="17"/>
                      <a:pt x="10" y="16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15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6"/>
                      <a:pt x="12" y="18"/>
                    </a:cubicBezTo>
                    <a:cubicBezTo>
                      <a:pt x="12" y="16"/>
                      <a:pt x="12" y="19"/>
                      <a:pt x="13" y="16"/>
                    </a:cubicBezTo>
                    <a:cubicBezTo>
                      <a:pt x="13" y="18"/>
                      <a:pt x="13" y="18"/>
                      <a:pt x="13" y="20"/>
                    </a:cubicBezTo>
                    <a:cubicBezTo>
                      <a:pt x="13" y="20"/>
                      <a:pt x="13" y="18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4" y="17"/>
                      <a:pt x="14" y="19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4" y="19"/>
                      <a:pt x="14" y="20"/>
                    </a:cubicBezTo>
                    <a:cubicBezTo>
                      <a:pt x="14" y="18"/>
                      <a:pt x="14" y="21"/>
                      <a:pt x="14" y="20"/>
                    </a:cubicBez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7"/>
                      <a:pt x="16" y="17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20"/>
                      <a:pt x="16" y="20"/>
                    </a:cubicBezTo>
                    <a:cubicBezTo>
                      <a:pt x="16" y="19"/>
                      <a:pt x="16" y="22"/>
                      <a:pt x="16" y="20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0"/>
                      <a:pt x="17" y="20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8" y="17"/>
                    </a:cubicBezTo>
                    <a:cubicBezTo>
                      <a:pt x="18" y="18"/>
                      <a:pt x="18" y="18"/>
                      <a:pt x="18" y="19"/>
                    </a:cubicBezTo>
                    <a:cubicBezTo>
                      <a:pt x="18" y="19"/>
                      <a:pt x="18" y="19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9"/>
                      <a:pt x="20" y="20"/>
                    </a:cubicBezTo>
                    <a:cubicBezTo>
                      <a:pt x="20" y="18"/>
                      <a:pt x="20" y="20"/>
                      <a:pt x="21" y="19"/>
                    </a:cubicBezTo>
                    <a:cubicBezTo>
                      <a:pt x="21" y="23"/>
                      <a:pt x="22" y="18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19"/>
                    </a:cubicBezTo>
                    <a:cubicBezTo>
                      <a:pt x="23" y="18"/>
                      <a:pt x="23" y="21"/>
                      <a:pt x="24" y="22"/>
                    </a:cubicBezTo>
                    <a:cubicBezTo>
                      <a:pt x="24" y="22"/>
                      <a:pt x="24" y="17"/>
                      <a:pt x="24" y="19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9"/>
                      <a:pt x="25" y="21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0"/>
                      <a:pt x="26" y="19"/>
                    </a:cubicBezTo>
                    <a:cubicBezTo>
                      <a:pt x="26" y="19"/>
                      <a:pt x="26" y="20"/>
                      <a:pt x="26" y="21"/>
                    </a:cubicBezTo>
                    <a:cubicBezTo>
                      <a:pt x="26" y="21"/>
                      <a:pt x="26" y="19"/>
                      <a:pt x="26" y="20"/>
                    </a:cubicBezTo>
                    <a:cubicBezTo>
                      <a:pt x="26" y="20"/>
                      <a:pt x="26" y="21"/>
                      <a:pt x="26" y="21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7" y="20"/>
                      <a:pt x="27" y="19"/>
                      <a:pt x="27" y="20"/>
                    </a:cubicBezTo>
                    <a:cubicBezTo>
                      <a:pt x="27" y="18"/>
                      <a:pt x="27" y="20"/>
                      <a:pt x="27" y="18"/>
                    </a:cubicBezTo>
                    <a:cubicBezTo>
                      <a:pt x="27" y="20"/>
                      <a:pt x="28" y="20"/>
                      <a:pt x="28" y="19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22"/>
                      <a:pt x="28" y="17"/>
                      <a:pt x="29" y="20"/>
                    </a:cubicBezTo>
                    <a:cubicBezTo>
                      <a:pt x="29" y="19"/>
                      <a:pt x="29" y="18"/>
                      <a:pt x="30" y="18"/>
                    </a:cubicBezTo>
                    <a:cubicBezTo>
                      <a:pt x="30" y="20"/>
                      <a:pt x="29" y="18"/>
                      <a:pt x="29" y="20"/>
                    </a:cubicBezTo>
                    <a:cubicBezTo>
                      <a:pt x="30" y="19"/>
                      <a:pt x="30" y="17"/>
                      <a:pt x="30" y="18"/>
                    </a:cubicBezTo>
                    <a:cubicBezTo>
                      <a:pt x="30" y="18"/>
                      <a:pt x="30" y="19"/>
                      <a:pt x="30" y="19"/>
                    </a:cubicBezTo>
                    <a:cubicBezTo>
                      <a:pt x="30" y="18"/>
                      <a:pt x="31" y="20"/>
                      <a:pt x="31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5"/>
                      <a:pt x="31" y="14"/>
                    </a:cubicBezTo>
                    <a:cubicBezTo>
                      <a:pt x="31" y="18"/>
                      <a:pt x="31" y="15"/>
                      <a:pt x="31" y="19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2" y="19"/>
                      <a:pt x="31" y="17"/>
                      <a:pt x="32" y="17"/>
                    </a:cubicBezTo>
                    <a:cubicBezTo>
                      <a:pt x="32" y="18"/>
                      <a:pt x="32" y="18"/>
                      <a:pt x="32" y="19"/>
                    </a:cubicBezTo>
                    <a:cubicBezTo>
                      <a:pt x="32" y="18"/>
                      <a:pt x="32" y="17"/>
                      <a:pt x="32" y="17"/>
                    </a:cubicBezTo>
                    <a:cubicBezTo>
                      <a:pt x="32" y="17"/>
                      <a:pt x="32" y="18"/>
                      <a:pt x="32" y="18"/>
                    </a:cubicBezTo>
                    <a:cubicBezTo>
                      <a:pt x="32" y="18"/>
                      <a:pt x="32" y="15"/>
                      <a:pt x="33" y="16"/>
                    </a:cubicBezTo>
                    <a:cubicBezTo>
                      <a:pt x="33" y="18"/>
                      <a:pt x="33" y="17"/>
                      <a:pt x="33" y="19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6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5"/>
                      <a:pt x="33" y="14"/>
                      <a:pt x="33" y="15"/>
                    </a:cubicBezTo>
                    <a:cubicBezTo>
                      <a:pt x="34" y="15"/>
                      <a:pt x="34" y="14"/>
                      <a:pt x="34" y="15"/>
                    </a:cubicBezTo>
                    <a:cubicBezTo>
                      <a:pt x="34" y="15"/>
                      <a:pt x="34" y="17"/>
                      <a:pt x="34" y="17"/>
                    </a:cubicBezTo>
                    <a:cubicBezTo>
                      <a:pt x="34" y="16"/>
                      <a:pt x="34" y="17"/>
                      <a:pt x="34" y="15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6"/>
                      <a:pt x="34" y="16"/>
                      <a:pt x="34" y="17"/>
                    </a:cubicBezTo>
                    <a:cubicBezTo>
                      <a:pt x="34" y="17"/>
                      <a:pt x="34" y="14"/>
                      <a:pt x="34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8"/>
                      <a:pt x="35" y="16"/>
                      <a:pt x="35" y="18"/>
                    </a:cubicBezTo>
                    <a:cubicBezTo>
                      <a:pt x="35" y="18"/>
                      <a:pt x="35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3"/>
                      <a:pt x="36" y="17"/>
                      <a:pt x="36" y="16"/>
                    </a:cubicBezTo>
                    <a:cubicBezTo>
                      <a:pt x="36" y="16"/>
                      <a:pt x="36" y="17"/>
                      <a:pt x="36" y="17"/>
                    </a:cubicBezTo>
                    <a:cubicBezTo>
                      <a:pt x="36" y="17"/>
                      <a:pt x="36" y="16"/>
                      <a:pt x="37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38" y="19"/>
                      <a:pt x="38" y="13"/>
                      <a:pt x="38" y="16"/>
                    </a:cubicBezTo>
                    <a:cubicBezTo>
                      <a:pt x="38" y="16"/>
                      <a:pt x="38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8" y="14"/>
                      <a:pt x="38" y="13"/>
                      <a:pt x="38" y="13"/>
                    </a:cubicBezTo>
                    <a:cubicBezTo>
                      <a:pt x="38" y="14"/>
                      <a:pt x="39" y="15"/>
                      <a:pt x="39" y="16"/>
                    </a:cubicBezTo>
                    <a:cubicBezTo>
                      <a:pt x="39" y="16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3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3"/>
                      <a:pt x="40" y="16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7"/>
                      <a:pt x="40" y="19"/>
                      <a:pt x="40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1" y="18"/>
                      <a:pt x="40" y="17"/>
                      <a:pt x="40" y="17"/>
                    </a:cubicBezTo>
                    <a:cubicBezTo>
                      <a:pt x="41" y="15"/>
                      <a:pt x="41" y="19"/>
                      <a:pt x="41" y="16"/>
                    </a:cubicBezTo>
                    <a:cubicBezTo>
                      <a:pt x="41" y="16"/>
                      <a:pt x="41" y="15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2" y="16"/>
                      <a:pt x="42" y="14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7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2"/>
                      <a:pt x="42" y="15"/>
                      <a:pt x="42" y="15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4"/>
                      <a:pt x="42" y="13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9" y="1"/>
                    </a:moveTo>
                    <a:cubicBezTo>
                      <a:pt x="9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1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33" y="12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lose/>
                    <a:moveTo>
                      <a:pt x="33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lose/>
                    <a:moveTo>
                      <a:pt x="31" y="10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lose/>
                    <a:moveTo>
                      <a:pt x="38" y="12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lose/>
                    <a:moveTo>
                      <a:pt x="38" y="11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39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lose/>
                    <a:moveTo>
                      <a:pt x="40" y="12"/>
                    </a:moveTo>
                    <a:cubicBezTo>
                      <a:pt x="40" y="12"/>
                      <a:pt x="40" y="12"/>
                      <a:pt x="40" y="13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0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1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3"/>
                      <a:pt x="40" y="13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1" y="11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9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lose/>
                    <a:moveTo>
                      <a:pt x="38" y="14"/>
                    </a:moveTo>
                    <a:cubicBezTo>
                      <a:pt x="38" y="14"/>
                      <a:pt x="38" y="13"/>
                      <a:pt x="38" y="12"/>
                    </a:cubicBez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3"/>
                      <a:pt x="38" y="14"/>
                      <a:pt x="38" y="14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lnTo>
                      <a:pt x="4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717">
                <a:extLst>
                  <a:ext uri="{FF2B5EF4-FFF2-40B4-BE49-F238E27FC236}">
                    <a16:creationId xmlns:a16="http://schemas.microsoft.com/office/drawing/2014/main" id="{706E97EB-224F-481C-B110-F409D01B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718">
                <a:extLst>
                  <a:ext uri="{FF2B5EF4-FFF2-40B4-BE49-F238E27FC236}">
                    <a16:creationId xmlns:a16="http://schemas.microsoft.com/office/drawing/2014/main" id="{8CDEF70C-41B7-4A1F-971D-68303DD07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" y="1533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719">
                <a:extLst>
                  <a:ext uri="{FF2B5EF4-FFF2-40B4-BE49-F238E27FC236}">
                    <a16:creationId xmlns:a16="http://schemas.microsoft.com/office/drawing/2014/main" id="{344961C4-0098-4710-8E61-0D4C43981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2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720">
                <a:extLst>
                  <a:ext uri="{FF2B5EF4-FFF2-40B4-BE49-F238E27FC236}">
                    <a16:creationId xmlns:a16="http://schemas.microsoft.com/office/drawing/2014/main" id="{4F59B4E5-9947-4F4D-AC97-2E14B4054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Freeform 721">
                <a:extLst>
                  <a:ext uri="{FF2B5EF4-FFF2-40B4-BE49-F238E27FC236}">
                    <a16:creationId xmlns:a16="http://schemas.microsoft.com/office/drawing/2014/main" id="{74C8A970-BB9F-4CC7-A571-03C6C6627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722">
                <a:extLst>
                  <a:ext uri="{FF2B5EF4-FFF2-40B4-BE49-F238E27FC236}">
                    <a16:creationId xmlns:a16="http://schemas.microsoft.com/office/drawing/2014/main" id="{1D60A91C-F383-4CC5-B83C-ADD63131E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536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723">
                <a:extLst>
                  <a:ext uri="{FF2B5EF4-FFF2-40B4-BE49-F238E27FC236}">
                    <a16:creationId xmlns:a16="http://schemas.microsoft.com/office/drawing/2014/main" id="{C758744A-58AE-45ED-8F9C-2339AF4A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724">
                <a:extLst>
                  <a:ext uri="{FF2B5EF4-FFF2-40B4-BE49-F238E27FC236}">
                    <a16:creationId xmlns:a16="http://schemas.microsoft.com/office/drawing/2014/main" id="{5A071D17-1A95-4C52-8150-CB629D17B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725">
                <a:extLst>
                  <a:ext uri="{FF2B5EF4-FFF2-40B4-BE49-F238E27FC236}">
                    <a16:creationId xmlns:a16="http://schemas.microsoft.com/office/drawing/2014/main" id="{E07E9709-84CB-433A-B17A-816C02D04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2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726">
                <a:extLst>
                  <a:ext uri="{FF2B5EF4-FFF2-40B4-BE49-F238E27FC236}">
                    <a16:creationId xmlns:a16="http://schemas.microsoft.com/office/drawing/2014/main" id="{445FED3A-0432-4B80-95A2-9E337B0EC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727">
                <a:extLst>
                  <a:ext uri="{FF2B5EF4-FFF2-40B4-BE49-F238E27FC236}">
                    <a16:creationId xmlns:a16="http://schemas.microsoft.com/office/drawing/2014/main" id="{1862BAC7-C000-4C4A-BA28-6687A31A1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27"/>
                <a:ext cx="0" cy="4"/>
              </a:xfrm>
              <a:custGeom>
                <a:avLst/>
                <a:gdLst>
                  <a:gd name="T0" fmla="*/ 4 h 4"/>
                  <a:gd name="T1" fmla="*/ 0 h 4"/>
                  <a:gd name="T2" fmla="*/ 2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728">
                <a:extLst>
                  <a:ext uri="{FF2B5EF4-FFF2-40B4-BE49-F238E27FC236}">
                    <a16:creationId xmlns:a16="http://schemas.microsoft.com/office/drawing/2014/main" id="{14FC0544-AD28-4261-AB50-91A8A3F75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729">
                <a:extLst>
                  <a:ext uri="{FF2B5EF4-FFF2-40B4-BE49-F238E27FC236}">
                    <a16:creationId xmlns:a16="http://schemas.microsoft.com/office/drawing/2014/main" id="{2FA9E964-E1DD-42E8-BC84-6D070B386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509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730">
                <a:extLst>
                  <a:ext uri="{FF2B5EF4-FFF2-40B4-BE49-F238E27FC236}">
                    <a16:creationId xmlns:a16="http://schemas.microsoft.com/office/drawing/2014/main" id="{BB93D1A5-CAE4-4DBD-A027-47763DDC3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731">
                <a:extLst>
                  <a:ext uri="{FF2B5EF4-FFF2-40B4-BE49-F238E27FC236}">
                    <a16:creationId xmlns:a16="http://schemas.microsoft.com/office/drawing/2014/main" id="{B67594A1-1166-4A8D-8078-E52F2F4C7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149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732">
                <a:extLst>
                  <a:ext uri="{FF2B5EF4-FFF2-40B4-BE49-F238E27FC236}">
                    <a16:creationId xmlns:a16="http://schemas.microsoft.com/office/drawing/2014/main" id="{06684CE9-55BF-44E8-9C32-C148D430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499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1" y="1"/>
                      <a:pt x="0" y="0"/>
                    </a:cubicBezTo>
                    <a:cubicBezTo>
                      <a:pt x="1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733">
                <a:extLst>
                  <a:ext uri="{FF2B5EF4-FFF2-40B4-BE49-F238E27FC236}">
                    <a16:creationId xmlns:a16="http://schemas.microsoft.com/office/drawing/2014/main" id="{2E2AA0EA-7A99-4208-A019-B521DDA5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503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734">
                <a:extLst>
                  <a:ext uri="{FF2B5EF4-FFF2-40B4-BE49-F238E27FC236}">
                    <a16:creationId xmlns:a16="http://schemas.microsoft.com/office/drawing/2014/main" id="{99E46DF2-6B6E-4559-B624-A577DE28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735">
                <a:extLst>
                  <a:ext uri="{FF2B5EF4-FFF2-40B4-BE49-F238E27FC236}">
                    <a16:creationId xmlns:a16="http://schemas.microsoft.com/office/drawing/2014/main" id="{9783A52B-7CA9-4696-880B-4BF34CE2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736">
                <a:extLst>
                  <a:ext uri="{FF2B5EF4-FFF2-40B4-BE49-F238E27FC236}">
                    <a16:creationId xmlns:a16="http://schemas.microsoft.com/office/drawing/2014/main" id="{D9B31571-978E-4668-88E7-866CF63F8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49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Freeform 737">
                <a:extLst>
                  <a:ext uri="{FF2B5EF4-FFF2-40B4-BE49-F238E27FC236}">
                    <a16:creationId xmlns:a16="http://schemas.microsoft.com/office/drawing/2014/main" id="{CBAA0725-C96D-4F51-AFF0-211BA7723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738">
                <a:extLst>
                  <a:ext uri="{FF2B5EF4-FFF2-40B4-BE49-F238E27FC236}">
                    <a16:creationId xmlns:a16="http://schemas.microsoft.com/office/drawing/2014/main" id="{B4561E2F-3089-4DD4-BDC7-E52EEB4D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739">
                <a:extLst>
                  <a:ext uri="{FF2B5EF4-FFF2-40B4-BE49-F238E27FC236}">
                    <a16:creationId xmlns:a16="http://schemas.microsoft.com/office/drawing/2014/main" id="{A6549471-CE6B-4F1D-9CE2-F6D3D1E84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740">
                <a:extLst>
                  <a:ext uri="{FF2B5EF4-FFF2-40B4-BE49-F238E27FC236}">
                    <a16:creationId xmlns:a16="http://schemas.microsoft.com/office/drawing/2014/main" id="{FD6AD754-2786-4361-9BD9-A61B5A55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" y="15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741">
                <a:extLst>
                  <a:ext uri="{FF2B5EF4-FFF2-40B4-BE49-F238E27FC236}">
                    <a16:creationId xmlns:a16="http://schemas.microsoft.com/office/drawing/2014/main" id="{9D8EA0F6-D993-41EA-A084-EC092FBFE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5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0 w 1"/>
                  <a:gd name="T5" fmla="*/ 2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742">
                <a:extLst>
                  <a:ext uri="{FF2B5EF4-FFF2-40B4-BE49-F238E27FC236}">
                    <a16:creationId xmlns:a16="http://schemas.microsoft.com/office/drawing/2014/main" id="{927CCD1A-CCC1-40D3-A560-664BE90BF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743">
                <a:extLst>
                  <a:ext uri="{FF2B5EF4-FFF2-40B4-BE49-F238E27FC236}">
                    <a16:creationId xmlns:a16="http://schemas.microsoft.com/office/drawing/2014/main" id="{F0E4BC75-A1B7-495E-B3B9-08A658D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0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744">
                <a:extLst>
                  <a:ext uri="{FF2B5EF4-FFF2-40B4-BE49-F238E27FC236}">
                    <a16:creationId xmlns:a16="http://schemas.microsoft.com/office/drawing/2014/main" id="{A153986F-3B0A-47FB-A0B6-3EEA3ED0B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745">
                <a:extLst>
                  <a:ext uri="{FF2B5EF4-FFF2-40B4-BE49-F238E27FC236}">
                    <a16:creationId xmlns:a16="http://schemas.microsoft.com/office/drawing/2014/main" id="{25107817-D8FA-4876-9FBF-CB4F938E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1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746">
                <a:extLst>
                  <a:ext uri="{FF2B5EF4-FFF2-40B4-BE49-F238E27FC236}">
                    <a16:creationId xmlns:a16="http://schemas.microsoft.com/office/drawing/2014/main" id="{37350BBF-D739-4863-B5C0-CB2B59F93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747">
                <a:extLst>
                  <a:ext uri="{FF2B5EF4-FFF2-40B4-BE49-F238E27FC236}">
                    <a16:creationId xmlns:a16="http://schemas.microsoft.com/office/drawing/2014/main" id="{1C1A3A3F-1CC1-4211-9788-319BA712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497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748">
                <a:extLst>
                  <a:ext uri="{FF2B5EF4-FFF2-40B4-BE49-F238E27FC236}">
                    <a16:creationId xmlns:a16="http://schemas.microsoft.com/office/drawing/2014/main" id="{9DC7BF76-B58F-4F5B-8F59-FA0D80BA4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749">
                <a:extLst>
                  <a:ext uri="{FF2B5EF4-FFF2-40B4-BE49-F238E27FC236}">
                    <a16:creationId xmlns:a16="http://schemas.microsoft.com/office/drawing/2014/main" id="{B5451B23-72DA-42B1-91AA-F1426F8F3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3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750">
                <a:extLst>
                  <a:ext uri="{FF2B5EF4-FFF2-40B4-BE49-F238E27FC236}">
                    <a16:creationId xmlns:a16="http://schemas.microsoft.com/office/drawing/2014/main" id="{44F80303-7151-4D63-9A3A-DE2F3022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751">
                <a:extLst>
                  <a:ext uri="{FF2B5EF4-FFF2-40B4-BE49-F238E27FC236}">
                    <a16:creationId xmlns:a16="http://schemas.microsoft.com/office/drawing/2014/main" id="{B85CA37F-30C1-4320-83DD-45C9378BE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752">
                <a:extLst>
                  <a:ext uri="{FF2B5EF4-FFF2-40B4-BE49-F238E27FC236}">
                    <a16:creationId xmlns:a16="http://schemas.microsoft.com/office/drawing/2014/main" id="{DBBF959C-F491-4639-B389-C12CF5163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1533"/>
                <a:ext cx="0" cy="3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753">
                <a:extLst>
                  <a:ext uri="{FF2B5EF4-FFF2-40B4-BE49-F238E27FC236}">
                    <a16:creationId xmlns:a16="http://schemas.microsoft.com/office/drawing/2014/main" id="{6BF35D7F-6AE8-48FB-9A11-39421A552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754">
                <a:extLst>
                  <a:ext uri="{FF2B5EF4-FFF2-40B4-BE49-F238E27FC236}">
                    <a16:creationId xmlns:a16="http://schemas.microsoft.com/office/drawing/2014/main" id="{B6333935-74A7-4160-B90E-B05444BA9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755">
                <a:extLst>
                  <a:ext uri="{FF2B5EF4-FFF2-40B4-BE49-F238E27FC236}">
                    <a16:creationId xmlns:a16="http://schemas.microsoft.com/office/drawing/2014/main" id="{EFB0B4BF-1477-4346-B42B-F7DCF3E7D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1534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756">
                <a:extLst>
                  <a:ext uri="{FF2B5EF4-FFF2-40B4-BE49-F238E27FC236}">
                    <a16:creationId xmlns:a16="http://schemas.microsoft.com/office/drawing/2014/main" id="{C3B3CD57-26C5-4DE9-8F92-BA35DA418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757">
                <a:extLst>
                  <a:ext uri="{FF2B5EF4-FFF2-40B4-BE49-F238E27FC236}">
                    <a16:creationId xmlns:a16="http://schemas.microsoft.com/office/drawing/2014/main" id="{70535DB8-5BC1-4652-957D-83570D8FE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3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758">
                <a:extLst>
                  <a:ext uri="{FF2B5EF4-FFF2-40B4-BE49-F238E27FC236}">
                    <a16:creationId xmlns:a16="http://schemas.microsoft.com/office/drawing/2014/main" id="{4DB779FB-4186-45CC-8EC1-485316FD6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1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759">
                <a:extLst>
                  <a:ext uri="{FF2B5EF4-FFF2-40B4-BE49-F238E27FC236}">
                    <a16:creationId xmlns:a16="http://schemas.microsoft.com/office/drawing/2014/main" id="{A129B5BA-FD53-4480-A8B5-5E1EFEB5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760">
                <a:extLst>
                  <a:ext uri="{FF2B5EF4-FFF2-40B4-BE49-F238E27FC236}">
                    <a16:creationId xmlns:a16="http://schemas.microsoft.com/office/drawing/2014/main" id="{495CFF08-6182-4E98-8515-AB29BB148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761">
                <a:extLst>
                  <a:ext uri="{FF2B5EF4-FFF2-40B4-BE49-F238E27FC236}">
                    <a16:creationId xmlns:a16="http://schemas.microsoft.com/office/drawing/2014/main" id="{092650D8-8156-49CD-8C7E-7F7F620F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Freeform 762">
                <a:extLst>
                  <a:ext uri="{FF2B5EF4-FFF2-40B4-BE49-F238E27FC236}">
                    <a16:creationId xmlns:a16="http://schemas.microsoft.com/office/drawing/2014/main" id="{15AFD27E-A746-44A3-9E63-9EBFF1E01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31"/>
                <a:ext cx="0" cy="3"/>
              </a:xfrm>
              <a:custGeom>
                <a:avLst/>
                <a:gdLst>
                  <a:gd name="T0" fmla="*/ 1 h 2"/>
                  <a:gd name="T1" fmla="*/ 0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763">
                <a:extLst>
                  <a:ext uri="{FF2B5EF4-FFF2-40B4-BE49-F238E27FC236}">
                    <a16:creationId xmlns:a16="http://schemas.microsoft.com/office/drawing/2014/main" id="{D9253962-BC2C-4D5E-8A14-750F0A32D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7"/>
                <a:ext cx="2" cy="7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1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764">
                <a:extLst>
                  <a:ext uri="{FF2B5EF4-FFF2-40B4-BE49-F238E27FC236}">
                    <a16:creationId xmlns:a16="http://schemas.microsoft.com/office/drawing/2014/main" id="{3F85AD08-6093-4845-AC66-CC35634BF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765">
                <a:extLst>
                  <a:ext uri="{FF2B5EF4-FFF2-40B4-BE49-F238E27FC236}">
                    <a16:creationId xmlns:a16="http://schemas.microsoft.com/office/drawing/2014/main" id="{92133D23-A633-4299-BEED-9F22D23A8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1525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766">
                <a:extLst>
                  <a:ext uri="{FF2B5EF4-FFF2-40B4-BE49-F238E27FC236}">
                    <a16:creationId xmlns:a16="http://schemas.microsoft.com/office/drawing/2014/main" id="{744373B2-4C9F-4C21-9FD0-82AC4A7A8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Freeform 767">
                <a:extLst>
                  <a:ext uri="{FF2B5EF4-FFF2-40B4-BE49-F238E27FC236}">
                    <a16:creationId xmlns:a16="http://schemas.microsoft.com/office/drawing/2014/main" id="{BFD99B68-91BE-4403-AFEC-958F9DC34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768">
                <a:extLst>
                  <a:ext uri="{FF2B5EF4-FFF2-40B4-BE49-F238E27FC236}">
                    <a16:creationId xmlns:a16="http://schemas.microsoft.com/office/drawing/2014/main" id="{A3B5D4F1-7DCA-4358-B15A-790EFEFF0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3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769">
                <a:extLst>
                  <a:ext uri="{FF2B5EF4-FFF2-40B4-BE49-F238E27FC236}">
                    <a16:creationId xmlns:a16="http://schemas.microsoft.com/office/drawing/2014/main" id="{8EABB327-81B1-4F95-8D21-CAC1AA5C3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770">
                <a:extLst>
                  <a:ext uri="{FF2B5EF4-FFF2-40B4-BE49-F238E27FC236}">
                    <a16:creationId xmlns:a16="http://schemas.microsoft.com/office/drawing/2014/main" id="{31075A65-C40A-43C8-A5A0-A3BABB41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9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771">
                <a:extLst>
                  <a:ext uri="{FF2B5EF4-FFF2-40B4-BE49-F238E27FC236}">
                    <a16:creationId xmlns:a16="http://schemas.microsoft.com/office/drawing/2014/main" id="{433A1454-13DD-480B-8744-890F0C6F4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772">
                <a:extLst>
                  <a:ext uri="{FF2B5EF4-FFF2-40B4-BE49-F238E27FC236}">
                    <a16:creationId xmlns:a16="http://schemas.microsoft.com/office/drawing/2014/main" id="{199EB7FB-FF9F-468A-AA2B-E5F464BD7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152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773">
                <a:extLst>
                  <a:ext uri="{FF2B5EF4-FFF2-40B4-BE49-F238E27FC236}">
                    <a16:creationId xmlns:a16="http://schemas.microsoft.com/office/drawing/2014/main" id="{E42C2190-1333-4EA1-B55C-1AD7973DB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1538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774">
                <a:extLst>
                  <a:ext uri="{FF2B5EF4-FFF2-40B4-BE49-F238E27FC236}">
                    <a16:creationId xmlns:a16="http://schemas.microsoft.com/office/drawing/2014/main" id="{A0E46072-7A9A-45AB-B3D0-AAD06F8E5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775">
                <a:extLst>
                  <a:ext uri="{FF2B5EF4-FFF2-40B4-BE49-F238E27FC236}">
                    <a16:creationId xmlns:a16="http://schemas.microsoft.com/office/drawing/2014/main" id="{3D24C590-A634-40E7-916F-BCDCA8A57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5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776">
                <a:extLst>
                  <a:ext uri="{FF2B5EF4-FFF2-40B4-BE49-F238E27FC236}">
                    <a16:creationId xmlns:a16="http://schemas.microsoft.com/office/drawing/2014/main" id="{748FF3FE-EBD7-48AB-8421-05922B95E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777">
                <a:extLst>
                  <a:ext uri="{FF2B5EF4-FFF2-40B4-BE49-F238E27FC236}">
                    <a16:creationId xmlns:a16="http://schemas.microsoft.com/office/drawing/2014/main" id="{F77F0870-5781-4074-97A5-E4550AAEB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40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778">
                <a:extLst>
                  <a:ext uri="{FF2B5EF4-FFF2-40B4-BE49-F238E27FC236}">
                    <a16:creationId xmlns:a16="http://schemas.microsoft.com/office/drawing/2014/main" id="{4A17D52A-1660-4F96-B920-AD58CDA01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779">
                <a:extLst>
                  <a:ext uri="{FF2B5EF4-FFF2-40B4-BE49-F238E27FC236}">
                    <a16:creationId xmlns:a16="http://schemas.microsoft.com/office/drawing/2014/main" id="{A2EF990A-45C6-42F9-B48B-AF15D2EDE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780">
                <a:extLst>
                  <a:ext uri="{FF2B5EF4-FFF2-40B4-BE49-F238E27FC236}">
                    <a16:creationId xmlns:a16="http://schemas.microsoft.com/office/drawing/2014/main" id="{70186F93-A8F3-455C-AB8E-C417862CD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781">
                <a:extLst>
                  <a:ext uri="{FF2B5EF4-FFF2-40B4-BE49-F238E27FC236}">
                    <a16:creationId xmlns:a16="http://schemas.microsoft.com/office/drawing/2014/main" id="{0FC5271C-9D1F-4B34-9424-86EA49E9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1533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782">
                <a:extLst>
                  <a:ext uri="{FF2B5EF4-FFF2-40B4-BE49-F238E27FC236}">
                    <a16:creationId xmlns:a16="http://schemas.microsoft.com/office/drawing/2014/main" id="{2F8A258D-2CB6-4EF7-9940-7BA255959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1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783">
                <a:extLst>
                  <a:ext uri="{FF2B5EF4-FFF2-40B4-BE49-F238E27FC236}">
                    <a16:creationId xmlns:a16="http://schemas.microsoft.com/office/drawing/2014/main" id="{9D24B952-F740-4C2C-9E76-0A433D9E1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784">
                <a:extLst>
                  <a:ext uri="{FF2B5EF4-FFF2-40B4-BE49-F238E27FC236}">
                    <a16:creationId xmlns:a16="http://schemas.microsoft.com/office/drawing/2014/main" id="{E2F4B3A0-932B-484D-AC5C-F5C49A808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785">
                <a:extLst>
                  <a:ext uri="{FF2B5EF4-FFF2-40B4-BE49-F238E27FC236}">
                    <a16:creationId xmlns:a16="http://schemas.microsoft.com/office/drawing/2014/main" id="{2C1FEAF8-B4C9-47DC-9563-FE374E273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786">
                <a:extLst>
                  <a:ext uri="{FF2B5EF4-FFF2-40B4-BE49-F238E27FC236}">
                    <a16:creationId xmlns:a16="http://schemas.microsoft.com/office/drawing/2014/main" id="{B6FE14E6-B037-48D8-86CB-674916C1F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Freeform 787">
                <a:extLst>
                  <a:ext uri="{FF2B5EF4-FFF2-40B4-BE49-F238E27FC236}">
                    <a16:creationId xmlns:a16="http://schemas.microsoft.com/office/drawing/2014/main" id="{161B86C7-CF11-4E57-83FA-AFB81138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788">
                <a:extLst>
                  <a:ext uri="{FF2B5EF4-FFF2-40B4-BE49-F238E27FC236}">
                    <a16:creationId xmlns:a16="http://schemas.microsoft.com/office/drawing/2014/main" id="{DCEB9AA7-B93C-4022-ABDD-07FA8BE20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789">
                <a:extLst>
                  <a:ext uri="{FF2B5EF4-FFF2-40B4-BE49-F238E27FC236}">
                    <a16:creationId xmlns:a16="http://schemas.microsoft.com/office/drawing/2014/main" id="{DC70680F-A7E0-4614-9352-CB25D0F11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790">
                <a:extLst>
                  <a:ext uri="{FF2B5EF4-FFF2-40B4-BE49-F238E27FC236}">
                    <a16:creationId xmlns:a16="http://schemas.microsoft.com/office/drawing/2014/main" id="{141CE1B0-F790-4761-BB05-1FB660624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52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791">
                <a:extLst>
                  <a:ext uri="{FF2B5EF4-FFF2-40B4-BE49-F238E27FC236}">
                    <a16:creationId xmlns:a16="http://schemas.microsoft.com/office/drawing/2014/main" id="{872AF069-A0DA-4AEB-A01B-28EA2BC50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150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Freeform 792">
                <a:extLst>
                  <a:ext uri="{FF2B5EF4-FFF2-40B4-BE49-F238E27FC236}">
                    <a16:creationId xmlns:a16="http://schemas.microsoft.com/office/drawing/2014/main" id="{7EB861DA-BD9A-4593-B5BB-A3431AB7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1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793">
                <a:extLst>
                  <a:ext uri="{FF2B5EF4-FFF2-40B4-BE49-F238E27FC236}">
                    <a16:creationId xmlns:a16="http://schemas.microsoft.com/office/drawing/2014/main" id="{9C7BC23F-9243-4EEF-8276-7A8BFCD9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34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794">
                <a:extLst>
                  <a:ext uri="{FF2B5EF4-FFF2-40B4-BE49-F238E27FC236}">
                    <a16:creationId xmlns:a16="http://schemas.microsoft.com/office/drawing/2014/main" id="{031B3DDE-BC0D-4890-AEF4-F78D8122B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795">
                <a:extLst>
                  <a:ext uri="{FF2B5EF4-FFF2-40B4-BE49-F238E27FC236}">
                    <a16:creationId xmlns:a16="http://schemas.microsoft.com/office/drawing/2014/main" id="{BA8B43B7-C2CD-4552-BD37-8126975CE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796">
                <a:extLst>
                  <a:ext uri="{FF2B5EF4-FFF2-40B4-BE49-F238E27FC236}">
                    <a16:creationId xmlns:a16="http://schemas.microsoft.com/office/drawing/2014/main" id="{E8ACF6D7-814E-45F3-B3B1-A201883E9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Freeform 797">
                <a:extLst>
                  <a:ext uri="{FF2B5EF4-FFF2-40B4-BE49-F238E27FC236}">
                    <a16:creationId xmlns:a16="http://schemas.microsoft.com/office/drawing/2014/main" id="{0F403A15-EACF-4F5F-8D5D-14B2ED0AB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1488"/>
                <a:ext cx="104" cy="54"/>
              </a:xfrm>
              <a:custGeom>
                <a:avLst/>
                <a:gdLst>
                  <a:gd name="T0" fmla="*/ 29 w 55"/>
                  <a:gd name="T1" fmla="*/ 26 h 28"/>
                  <a:gd name="T2" fmla="*/ 34 w 55"/>
                  <a:gd name="T3" fmla="*/ 25 h 28"/>
                  <a:gd name="T4" fmla="*/ 40 w 55"/>
                  <a:gd name="T5" fmla="*/ 24 h 28"/>
                  <a:gd name="T6" fmla="*/ 42 w 55"/>
                  <a:gd name="T7" fmla="*/ 23 h 28"/>
                  <a:gd name="T8" fmla="*/ 44 w 55"/>
                  <a:gd name="T9" fmla="*/ 21 h 28"/>
                  <a:gd name="T10" fmla="*/ 49 w 55"/>
                  <a:gd name="T11" fmla="*/ 23 h 28"/>
                  <a:gd name="T12" fmla="*/ 51 w 55"/>
                  <a:gd name="T13" fmla="*/ 23 h 28"/>
                  <a:gd name="T14" fmla="*/ 54 w 55"/>
                  <a:gd name="T15" fmla="*/ 21 h 28"/>
                  <a:gd name="T16" fmla="*/ 54 w 55"/>
                  <a:gd name="T17" fmla="*/ 18 h 28"/>
                  <a:gd name="T18" fmla="*/ 52 w 55"/>
                  <a:gd name="T19" fmla="*/ 18 h 28"/>
                  <a:gd name="T20" fmla="*/ 50 w 55"/>
                  <a:gd name="T21" fmla="*/ 16 h 28"/>
                  <a:gd name="T22" fmla="*/ 48 w 55"/>
                  <a:gd name="T23" fmla="*/ 16 h 28"/>
                  <a:gd name="T24" fmla="*/ 45 w 55"/>
                  <a:gd name="T25" fmla="*/ 15 h 28"/>
                  <a:gd name="T26" fmla="*/ 43 w 55"/>
                  <a:gd name="T27" fmla="*/ 14 h 28"/>
                  <a:gd name="T28" fmla="*/ 44 w 55"/>
                  <a:gd name="T29" fmla="*/ 12 h 28"/>
                  <a:gd name="T30" fmla="*/ 46 w 55"/>
                  <a:gd name="T31" fmla="*/ 10 h 28"/>
                  <a:gd name="T32" fmla="*/ 49 w 55"/>
                  <a:gd name="T33" fmla="*/ 11 h 28"/>
                  <a:gd name="T34" fmla="*/ 50 w 55"/>
                  <a:gd name="T35" fmla="*/ 9 h 28"/>
                  <a:gd name="T36" fmla="*/ 48 w 55"/>
                  <a:gd name="T37" fmla="*/ 9 h 28"/>
                  <a:gd name="T38" fmla="*/ 46 w 55"/>
                  <a:gd name="T39" fmla="*/ 7 h 28"/>
                  <a:gd name="T40" fmla="*/ 44 w 55"/>
                  <a:gd name="T41" fmla="*/ 5 h 28"/>
                  <a:gd name="T42" fmla="*/ 42 w 55"/>
                  <a:gd name="T43" fmla="*/ 5 h 28"/>
                  <a:gd name="T44" fmla="*/ 39 w 55"/>
                  <a:gd name="T45" fmla="*/ 4 h 28"/>
                  <a:gd name="T46" fmla="*/ 37 w 55"/>
                  <a:gd name="T47" fmla="*/ 2 h 28"/>
                  <a:gd name="T48" fmla="*/ 35 w 55"/>
                  <a:gd name="T49" fmla="*/ 5 h 28"/>
                  <a:gd name="T50" fmla="*/ 33 w 55"/>
                  <a:gd name="T51" fmla="*/ 3 h 28"/>
                  <a:gd name="T52" fmla="*/ 30 w 55"/>
                  <a:gd name="T53" fmla="*/ 7 h 28"/>
                  <a:gd name="T54" fmla="*/ 27 w 55"/>
                  <a:gd name="T55" fmla="*/ 6 h 28"/>
                  <a:gd name="T56" fmla="*/ 24 w 55"/>
                  <a:gd name="T57" fmla="*/ 7 h 28"/>
                  <a:gd name="T58" fmla="*/ 20 w 55"/>
                  <a:gd name="T59" fmla="*/ 4 h 28"/>
                  <a:gd name="T60" fmla="*/ 16 w 55"/>
                  <a:gd name="T61" fmla="*/ 6 h 28"/>
                  <a:gd name="T62" fmla="*/ 11 w 55"/>
                  <a:gd name="T63" fmla="*/ 8 h 28"/>
                  <a:gd name="T64" fmla="*/ 9 w 55"/>
                  <a:gd name="T65" fmla="*/ 6 h 28"/>
                  <a:gd name="T66" fmla="*/ 7 w 55"/>
                  <a:gd name="T67" fmla="*/ 10 h 28"/>
                  <a:gd name="T68" fmla="*/ 2 w 55"/>
                  <a:gd name="T69" fmla="*/ 11 h 28"/>
                  <a:gd name="T70" fmla="*/ 2 w 55"/>
                  <a:gd name="T71" fmla="*/ 26 h 28"/>
                  <a:gd name="T72" fmla="*/ 4 w 55"/>
                  <a:gd name="T73" fmla="*/ 24 h 28"/>
                  <a:gd name="T74" fmla="*/ 7 w 55"/>
                  <a:gd name="T75" fmla="*/ 27 h 28"/>
                  <a:gd name="T76" fmla="*/ 8 w 55"/>
                  <a:gd name="T77" fmla="*/ 27 h 28"/>
                  <a:gd name="T78" fmla="*/ 13 w 55"/>
                  <a:gd name="T79" fmla="*/ 25 h 28"/>
                  <a:gd name="T80" fmla="*/ 18 w 55"/>
                  <a:gd name="T81" fmla="*/ 24 h 28"/>
                  <a:gd name="T82" fmla="*/ 21 w 55"/>
                  <a:gd name="T83" fmla="*/ 25 h 28"/>
                  <a:gd name="T84" fmla="*/ 8 w 55"/>
                  <a:gd name="T85" fmla="*/ 6 h 28"/>
                  <a:gd name="T86" fmla="*/ 4 w 55"/>
                  <a:gd name="T87" fmla="*/ 18 h 28"/>
                  <a:gd name="T88" fmla="*/ 3 w 55"/>
                  <a:gd name="T89" fmla="*/ 17 h 28"/>
                  <a:gd name="T90" fmla="*/ 10 w 55"/>
                  <a:gd name="T91" fmla="*/ 16 h 28"/>
                  <a:gd name="T92" fmla="*/ 10 w 55"/>
                  <a:gd name="T93" fmla="*/ 15 h 28"/>
                  <a:gd name="T94" fmla="*/ 27 w 55"/>
                  <a:gd name="T95" fmla="*/ 16 h 28"/>
                  <a:gd name="T96" fmla="*/ 12 w 55"/>
                  <a:gd name="T97" fmla="*/ 16 h 28"/>
                  <a:gd name="T98" fmla="*/ 30 w 55"/>
                  <a:gd name="T99" fmla="*/ 15 h 28"/>
                  <a:gd name="T100" fmla="*/ 32 w 55"/>
                  <a:gd name="T101" fmla="*/ 15 h 28"/>
                  <a:gd name="T102" fmla="*/ 35 w 55"/>
                  <a:gd name="T103" fmla="*/ 16 h 28"/>
                  <a:gd name="T104" fmla="*/ 36 w 55"/>
                  <a:gd name="T105" fmla="*/ 17 h 28"/>
                  <a:gd name="T106" fmla="*/ 39 w 55"/>
                  <a:gd name="T107" fmla="*/ 15 h 28"/>
                  <a:gd name="T108" fmla="*/ 37 w 55"/>
                  <a:gd name="T109" fmla="*/ 13 h 28"/>
                  <a:gd name="T110" fmla="*/ 37 w 55"/>
                  <a:gd name="T111" fmla="*/ 13 h 28"/>
                  <a:gd name="T112" fmla="*/ 41 w 55"/>
                  <a:gd name="T113" fmla="*/ 12 h 28"/>
                  <a:gd name="T114" fmla="*/ 40 w 55"/>
                  <a:gd name="T115" fmla="*/ 12 h 28"/>
                  <a:gd name="T116" fmla="*/ 39 w 55"/>
                  <a:gd name="T117" fmla="*/ 13 h 28"/>
                  <a:gd name="T118" fmla="*/ 37 w 55"/>
                  <a:gd name="T119" fmla="*/ 10 h 28"/>
                  <a:gd name="T120" fmla="*/ 7 w 55"/>
                  <a:gd name="T121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8">
                    <a:moveTo>
                      <a:pt x="23" y="25"/>
                    </a:moveTo>
                    <a:cubicBezTo>
                      <a:pt x="23" y="24"/>
                      <a:pt x="23" y="24"/>
                      <a:pt x="23" y="23"/>
                    </a:cubicBezTo>
                    <a:cubicBezTo>
                      <a:pt x="23" y="24"/>
                      <a:pt x="23" y="24"/>
                      <a:pt x="23" y="25"/>
                    </a:cubicBezTo>
                    <a:cubicBezTo>
                      <a:pt x="24" y="25"/>
                      <a:pt x="24" y="25"/>
                      <a:pt x="24" y="24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2"/>
                      <a:pt x="25" y="27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4"/>
                      <a:pt x="26" y="24"/>
                      <a:pt x="26" y="25"/>
                    </a:cubicBezTo>
                    <a:cubicBezTo>
                      <a:pt x="27" y="23"/>
                      <a:pt x="27" y="25"/>
                      <a:pt x="27" y="24"/>
                    </a:cubicBezTo>
                    <a:cubicBezTo>
                      <a:pt x="28" y="28"/>
                      <a:pt x="28" y="24"/>
                      <a:pt x="29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4"/>
                      <a:pt x="29" y="26"/>
                      <a:pt x="29" y="26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6"/>
                      <a:pt x="31" y="27"/>
                    </a:cubicBezTo>
                    <a:cubicBezTo>
                      <a:pt x="31" y="27"/>
                      <a:pt x="31" y="22"/>
                      <a:pt x="32" y="24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3" y="26"/>
                      <a:pt x="33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7"/>
                      <a:pt x="34" y="25"/>
                      <a:pt x="34" y="24"/>
                    </a:cubicBezTo>
                    <a:cubicBezTo>
                      <a:pt x="34" y="24"/>
                      <a:pt x="34" y="25"/>
                      <a:pt x="34" y="26"/>
                    </a:cubicBezTo>
                    <a:cubicBezTo>
                      <a:pt x="34" y="27"/>
                      <a:pt x="34" y="24"/>
                      <a:pt x="34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6"/>
                      <a:pt x="34" y="25"/>
                    </a:cubicBezTo>
                    <a:cubicBezTo>
                      <a:pt x="34" y="25"/>
                      <a:pt x="35" y="24"/>
                      <a:pt x="35" y="25"/>
                    </a:cubicBezTo>
                    <a:cubicBezTo>
                      <a:pt x="35" y="23"/>
                      <a:pt x="35" y="26"/>
                      <a:pt x="35" y="23"/>
                    </a:cubicBezTo>
                    <a:cubicBezTo>
                      <a:pt x="35" y="26"/>
                      <a:pt x="36" y="25"/>
                      <a:pt x="36" y="24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6" y="26"/>
                      <a:pt x="36" y="25"/>
                      <a:pt x="36" y="24"/>
                    </a:cubicBezTo>
                    <a:cubicBezTo>
                      <a:pt x="36" y="27"/>
                      <a:pt x="37" y="22"/>
                      <a:pt x="37" y="26"/>
                    </a:cubicBezTo>
                    <a:cubicBezTo>
                      <a:pt x="37" y="24"/>
                      <a:pt x="38" y="23"/>
                      <a:pt x="38" y="23"/>
                    </a:cubicBezTo>
                    <a:cubicBezTo>
                      <a:pt x="38" y="25"/>
                      <a:pt x="38" y="23"/>
                      <a:pt x="38" y="26"/>
                    </a:cubicBezTo>
                    <a:cubicBezTo>
                      <a:pt x="38" y="25"/>
                      <a:pt x="38" y="23"/>
                      <a:pt x="39" y="23"/>
                    </a:cubicBezTo>
                    <a:cubicBezTo>
                      <a:pt x="39" y="24"/>
                      <a:pt x="39" y="24"/>
                      <a:pt x="39" y="25"/>
                    </a:cubicBezTo>
                    <a:cubicBezTo>
                      <a:pt x="39" y="24"/>
                      <a:pt x="39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3"/>
                      <a:pt x="41" y="21"/>
                      <a:pt x="40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40" y="24"/>
                      <a:pt x="40" y="24"/>
                    </a:cubicBezTo>
                    <a:cubicBezTo>
                      <a:pt x="41" y="24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4"/>
                    </a:cubicBezTo>
                    <a:cubicBezTo>
                      <a:pt x="41" y="23"/>
                      <a:pt x="41" y="22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2" y="21"/>
                      <a:pt x="42" y="22"/>
                    </a:cubicBezTo>
                    <a:cubicBezTo>
                      <a:pt x="42" y="24"/>
                      <a:pt x="42" y="22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3" y="21"/>
                      <a:pt x="43" y="22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1"/>
                      <a:pt x="43" y="19"/>
                      <a:pt x="43" y="20"/>
                    </a:cubicBezTo>
                    <a:cubicBezTo>
                      <a:pt x="43" y="20"/>
                      <a:pt x="43" y="20"/>
                      <a:pt x="43" y="21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21"/>
                      <a:pt x="44" y="22"/>
                      <a:pt x="44" y="23"/>
                    </a:cubicBezTo>
                    <a:cubicBezTo>
                      <a:pt x="44" y="21"/>
                      <a:pt x="44" y="22"/>
                      <a:pt x="44" y="21"/>
                    </a:cubicBezTo>
                    <a:cubicBezTo>
                      <a:pt x="44" y="21"/>
                      <a:pt x="44" y="22"/>
                      <a:pt x="44" y="22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4" y="23"/>
                      <a:pt x="44" y="20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2"/>
                      <a:pt x="45" y="21"/>
                      <a:pt x="45" y="21"/>
                    </a:cubicBezTo>
                    <a:cubicBezTo>
                      <a:pt x="45" y="23"/>
                      <a:pt x="45" y="22"/>
                      <a:pt x="45" y="23"/>
                    </a:cubicBezTo>
                    <a:cubicBezTo>
                      <a:pt x="45" y="23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19"/>
                      <a:pt x="46" y="23"/>
                      <a:pt x="47" y="21"/>
                    </a:cubicBezTo>
                    <a:cubicBezTo>
                      <a:pt x="47" y="22"/>
                      <a:pt x="46" y="23"/>
                      <a:pt x="46" y="23"/>
                    </a:cubicBezTo>
                    <a:cubicBezTo>
                      <a:pt x="47" y="23"/>
                      <a:pt x="47" y="22"/>
                      <a:pt x="47" y="21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8" y="22"/>
                      <a:pt x="48" y="22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48" y="25"/>
                      <a:pt x="49" y="19"/>
                      <a:pt x="49" y="22"/>
                    </a:cubicBezTo>
                    <a:cubicBezTo>
                      <a:pt x="49" y="22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20"/>
                      <a:pt x="50" y="21"/>
                      <a:pt x="50" y="22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3"/>
                      <a:pt x="50" y="18"/>
                      <a:pt x="5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1" y="19"/>
                    </a:cubicBezTo>
                    <a:cubicBezTo>
                      <a:pt x="51" y="21"/>
                      <a:pt x="50" y="20"/>
                      <a:pt x="50" y="21"/>
                    </a:cubicBezTo>
                    <a:cubicBezTo>
                      <a:pt x="50" y="21"/>
                      <a:pt x="51" y="18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19"/>
                      <a:pt x="51" y="22"/>
                      <a:pt x="52" y="19"/>
                    </a:cubicBezTo>
                    <a:cubicBezTo>
                      <a:pt x="51" y="22"/>
                      <a:pt x="52" y="21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2" y="24"/>
                      <a:pt x="52" y="23"/>
                    </a:cubicBezTo>
                    <a:cubicBezTo>
                      <a:pt x="52" y="23"/>
                      <a:pt x="52" y="23"/>
                      <a:pt x="52" y="24"/>
                    </a:cubicBezTo>
                    <a:cubicBezTo>
                      <a:pt x="52" y="24"/>
                      <a:pt x="52" y="23"/>
                      <a:pt x="52" y="22"/>
                    </a:cubicBezTo>
                    <a:cubicBezTo>
                      <a:pt x="52" y="21"/>
                      <a:pt x="53" y="25"/>
                      <a:pt x="53" y="22"/>
                    </a:cubicBezTo>
                    <a:cubicBezTo>
                      <a:pt x="53" y="21"/>
                      <a:pt x="54" y="20"/>
                      <a:pt x="54" y="19"/>
                    </a:cubicBezTo>
                    <a:cubicBezTo>
                      <a:pt x="54" y="20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2"/>
                    </a:cubicBezTo>
                    <a:cubicBezTo>
                      <a:pt x="54" y="22"/>
                      <a:pt x="54" y="20"/>
                      <a:pt x="54" y="21"/>
                    </a:cubicBezTo>
                    <a:cubicBezTo>
                      <a:pt x="54" y="21"/>
                      <a:pt x="54" y="22"/>
                      <a:pt x="54" y="23"/>
                    </a:cubicBezTo>
                    <a:cubicBezTo>
                      <a:pt x="54" y="22"/>
                      <a:pt x="54" y="21"/>
                      <a:pt x="55" y="21"/>
                    </a:cubicBezTo>
                    <a:cubicBezTo>
                      <a:pt x="55" y="22"/>
                      <a:pt x="54" y="22"/>
                      <a:pt x="54" y="23"/>
                    </a:cubicBezTo>
                    <a:cubicBezTo>
                      <a:pt x="55" y="23"/>
                      <a:pt x="55" y="22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1"/>
                      <a:pt x="55" y="22"/>
                    </a:cubicBezTo>
                    <a:cubicBezTo>
                      <a:pt x="55" y="23"/>
                      <a:pt x="55" y="21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7"/>
                      <a:pt x="54" y="21"/>
                      <a:pt x="54" y="21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19"/>
                      <a:pt x="54" y="18"/>
                    </a:cubicBezTo>
                    <a:cubicBezTo>
                      <a:pt x="54" y="17"/>
                      <a:pt x="54" y="19"/>
                      <a:pt x="54" y="18"/>
                    </a:cubicBezTo>
                    <a:cubicBezTo>
                      <a:pt x="54" y="18"/>
                      <a:pt x="54" y="18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7"/>
                      <a:pt x="54" y="17"/>
                    </a:cubicBezTo>
                    <a:cubicBezTo>
                      <a:pt x="54" y="16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8"/>
                      <a:pt x="53" y="20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7"/>
                    </a:cubicBezTo>
                    <a:cubicBezTo>
                      <a:pt x="53" y="18"/>
                      <a:pt x="53" y="18"/>
                      <a:pt x="53" y="19"/>
                    </a:cubicBezTo>
                    <a:cubicBezTo>
                      <a:pt x="53" y="17"/>
                      <a:pt x="52" y="19"/>
                      <a:pt x="52" y="17"/>
                    </a:cubicBezTo>
                    <a:cubicBezTo>
                      <a:pt x="52" y="18"/>
                      <a:pt x="52" y="18"/>
                      <a:pt x="52" y="19"/>
                    </a:cubicBezTo>
                    <a:cubicBezTo>
                      <a:pt x="52" y="16"/>
                      <a:pt x="52" y="19"/>
                      <a:pt x="52" y="18"/>
                    </a:cubicBezTo>
                    <a:cubicBezTo>
                      <a:pt x="52" y="16"/>
                      <a:pt x="52" y="17"/>
                      <a:pt x="52" y="16"/>
                    </a:cubicBezTo>
                    <a:cubicBezTo>
                      <a:pt x="52" y="18"/>
                      <a:pt x="52" y="15"/>
                      <a:pt x="52" y="16"/>
                    </a:cubicBezTo>
                    <a:cubicBezTo>
                      <a:pt x="52" y="16"/>
                      <a:pt x="51" y="17"/>
                      <a:pt x="51" y="17"/>
                    </a:cubicBezTo>
                    <a:cubicBezTo>
                      <a:pt x="51" y="16"/>
                      <a:pt x="52" y="16"/>
                      <a:pt x="52" y="16"/>
                    </a:cubicBezTo>
                    <a:cubicBezTo>
                      <a:pt x="52" y="16"/>
                      <a:pt x="52" y="15"/>
                      <a:pt x="52" y="15"/>
                    </a:cubicBezTo>
                    <a:cubicBezTo>
                      <a:pt x="52" y="15"/>
                      <a:pt x="51" y="16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6"/>
                      <a:pt x="50" y="16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49" y="16"/>
                      <a:pt x="49" y="15"/>
                    </a:cubicBezTo>
                    <a:cubicBezTo>
                      <a:pt x="49" y="17"/>
                      <a:pt x="49" y="19"/>
                      <a:pt x="49" y="20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6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6"/>
                    </a:cubicBezTo>
                    <a:cubicBezTo>
                      <a:pt x="49" y="16"/>
                      <a:pt x="49" y="17"/>
                      <a:pt x="49" y="16"/>
                    </a:cubicBezTo>
                    <a:cubicBezTo>
                      <a:pt x="49" y="16"/>
                      <a:pt x="49" y="16"/>
                      <a:pt x="49" y="15"/>
                    </a:cubicBezTo>
                    <a:cubicBezTo>
                      <a:pt x="49" y="15"/>
                      <a:pt x="49" y="16"/>
                      <a:pt x="49" y="16"/>
                    </a:cubicBezTo>
                    <a:cubicBezTo>
                      <a:pt x="48" y="16"/>
                      <a:pt x="49" y="15"/>
                      <a:pt x="49" y="14"/>
                    </a:cubicBezTo>
                    <a:cubicBezTo>
                      <a:pt x="48" y="15"/>
                      <a:pt x="48" y="14"/>
                      <a:pt x="48" y="16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48" y="16"/>
                      <a:pt x="48" y="15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8"/>
                      <a:pt x="47" y="16"/>
                      <a:pt x="47" y="17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7"/>
                      <a:pt x="46" y="16"/>
                      <a:pt x="46" y="18"/>
                    </a:cubicBezTo>
                    <a:cubicBezTo>
                      <a:pt x="46" y="18"/>
                      <a:pt x="46" y="17"/>
                      <a:pt x="46" y="16"/>
                    </a:cubicBezTo>
                    <a:cubicBezTo>
                      <a:pt x="46" y="16"/>
                      <a:pt x="46" y="17"/>
                      <a:pt x="46" y="1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4"/>
                      <a:pt x="45" y="16"/>
                    </a:cubicBezTo>
                    <a:cubicBezTo>
                      <a:pt x="46" y="14"/>
                      <a:pt x="45" y="14"/>
                      <a:pt x="45" y="14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1"/>
                      <a:pt x="44" y="17"/>
                      <a:pt x="44" y="14"/>
                    </a:cubicBezTo>
                    <a:cubicBezTo>
                      <a:pt x="44" y="15"/>
                      <a:pt x="44" y="14"/>
                      <a:pt x="44" y="16"/>
                    </a:cubicBezTo>
                    <a:cubicBezTo>
                      <a:pt x="44" y="16"/>
                      <a:pt x="44" y="13"/>
                      <a:pt x="44" y="13"/>
                    </a:cubicBezTo>
                    <a:cubicBezTo>
                      <a:pt x="44" y="12"/>
                      <a:pt x="44" y="16"/>
                      <a:pt x="43" y="15"/>
                    </a:cubicBezTo>
                    <a:cubicBezTo>
                      <a:pt x="43" y="16"/>
                      <a:pt x="43" y="17"/>
                      <a:pt x="43" y="18"/>
                    </a:cubicBezTo>
                    <a:cubicBezTo>
                      <a:pt x="43" y="18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3"/>
                    </a:cubicBezTo>
                    <a:cubicBezTo>
                      <a:pt x="43" y="13"/>
                      <a:pt x="43" y="14"/>
                      <a:pt x="43" y="14"/>
                    </a:cubicBezTo>
                    <a:cubicBezTo>
                      <a:pt x="43" y="13"/>
                      <a:pt x="43" y="14"/>
                      <a:pt x="42" y="14"/>
                    </a:cubicBezTo>
                    <a:cubicBezTo>
                      <a:pt x="42" y="14"/>
                      <a:pt x="42" y="15"/>
                      <a:pt x="42" y="15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5"/>
                      <a:pt x="42" y="14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8"/>
                      <a:pt x="42" y="12"/>
                      <a:pt x="42" y="11"/>
                    </a:cubicBezTo>
                    <a:cubicBezTo>
                      <a:pt x="42" y="11"/>
                      <a:pt x="42" y="13"/>
                      <a:pt x="42" y="12"/>
                    </a:cubicBezTo>
                    <a:cubicBezTo>
                      <a:pt x="43" y="13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5"/>
                      <a:pt x="45" y="9"/>
                      <a:pt x="45" y="12"/>
                    </a:cubicBezTo>
                    <a:cubicBezTo>
                      <a:pt x="45" y="12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9"/>
                      <a:pt x="46" y="9"/>
                    </a:cubicBezTo>
                    <a:cubicBezTo>
                      <a:pt x="45" y="10"/>
                      <a:pt x="45" y="11"/>
                      <a:pt x="45" y="12"/>
                    </a:cubicBezTo>
                    <a:cubicBezTo>
                      <a:pt x="45" y="11"/>
                      <a:pt x="45" y="11"/>
                      <a:pt x="46" y="10"/>
                    </a:cubicBezTo>
                    <a:cubicBezTo>
                      <a:pt x="46" y="13"/>
                      <a:pt x="46" y="8"/>
                      <a:pt x="46" y="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9"/>
                      <a:pt x="46" y="9"/>
                    </a:cubicBezTo>
                    <a:cubicBezTo>
                      <a:pt x="46" y="11"/>
                      <a:pt x="46" y="10"/>
                      <a:pt x="46" y="11"/>
                    </a:cubicBezTo>
                    <a:cubicBezTo>
                      <a:pt x="46" y="11"/>
                      <a:pt x="46" y="8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9"/>
                      <a:pt x="47" y="12"/>
                      <a:pt x="47" y="9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4"/>
                      <a:pt x="47" y="13"/>
                    </a:cubicBezTo>
                    <a:cubicBezTo>
                      <a:pt x="47" y="13"/>
                      <a:pt x="48" y="13"/>
                      <a:pt x="47" y="14"/>
                    </a:cubicBezTo>
                    <a:cubicBezTo>
                      <a:pt x="48" y="14"/>
                      <a:pt x="47" y="13"/>
                      <a:pt x="47" y="12"/>
                    </a:cubicBezTo>
                    <a:cubicBezTo>
                      <a:pt x="48" y="11"/>
                      <a:pt x="48" y="15"/>
                      <a:pt x="48" y="12"/>
                    </a:cubicBezTo>
                    <a:cubicBezTo>
                      <a:pt x="49" y="11"/>
                      <a:pt x="49" y="10"/>
                      <a:pt x="49" y="9"/>
                    </a:cubicBezTo>
                    <a:cubicBezTo>
                      <a:pt x="49" y="9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2"/>
                    </a:cubicBezTo>
                    <a:cubicBezTo>
                      <a:pt x="49" y="12"/>
                      <a:pt x="50" y="10"/>
                      <a:pt x="50" y="11"/>
                    </a:cubicBezTo>
                    <a:cubicBezTo>
                      <a:pt x="49" y="11"/>
                      <a:pt x="49" y="12"/>
                      <a:pt x="49" y="13"/>
                    </a:cubicBezTo>
                    <a:cubicBezTo>
                      <a:pt x="49" y="12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49" y="13"/>
                    </a:cubicBezTo>
                    <a:cubicBezTo>
                      <a:pt x="50" y="13"/>
                      <a:pt x="50" y="12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2"/>
                    </a:cubicBezTo>
                    <a:cubicBezTo>
                      <a:pt x="50" y="13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50" y="11"/>
                      <a:pt x="49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9"/>
                      <a:pt x="50" y="8"/>
                    </a:cubicBezTo>
                    <a:cubicBezTo>
                      <a:pt x="50" y="7"/>
                      <a:pt x="49" y="9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7"/>
                      <a:pt x="49" y="7"/>
                    </a:cubicBezTo>
                    <a:cubicBezTo>
                      <a:pt x="49" y="6"/>
                      <a:pt x="49" y="8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48" y="1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7"/>
                      <a:pt x="48" y="9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6"/>
                      <a:pt x="47" y="9"/>
                      <a:pt x="47" y="8"/>
                    </a:cubicBezTo>
                    <a:cubicBezTo>
                      <a:pt x="48" y="6"/>
                      <a:pt x="48" y="7"/>
                      <a:pt x="48" y="6"/>
                    </a:cubicBezTo>
                    <a:cubicBezTo>
                      <a:pt x="47" y="8"/>
                      <a:pt x="47" y="5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5"/>
                      <a:pt x="47" y="5"/>
                    </a:cubicBezTo>
                    <a:cubicBezTo>
                      <a:pt x="47" y="5"/>
                      <a:pt x="47" y="6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6" y="6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6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5"/>
                      <a:pt x="45" y="6"/>
                      <a:pt x="45" y="5"/>
                    </a:cubicBezTo>
                    <a:cubicBezTo>
                      <a:pt x="45" y="7"/>
                      <a:pt x="45" y="9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6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6"/>
                    </a:cubicBezTo>
                    <a:cubicBezTo>
                      <a:pt x="45" y="6"/>
                      <a:pt x="45" y="7"/>
                      <a:pt x="45" y="6"/>
                    </a:cubicBezTo>
                    <a:cubicBezTo>
                      <a:pt x="45" y="6"/>
                      <a:pt x="44" y="5"/>
                      <a:pt x="44" y="5"/>
                    </a:cubicBezTo>
                    <a:cubicBezTo>
                      <a:pt x="44" y="5"/>
                      <a:pt x="44" y="6"/>
                      <a:pt x="44" y="6"/>
                    </a:cubicBezTo>
                    <a:cubicBezTo>
                      <a:pt x="44" y="6"/>
                      <a:pt x="44" y="5"/>
                      <a:pt x="44" y="4"/>
                    </a:cubicBezTo>
                    <a:cubicBezTo>
                      <a:pt x="44" y="5"/>
                      <a:pt x="44" y="4"/>
                      <a:pt x="44" y="6"/>
                    </a:cubicBezTo>
                    <a:cubicBezTo>
                      <a:pt x="44" y="6"/>
                      <a:pt x="44" y="5"/>
                      <a:pt x="44" y="5"/>
                    </a:cubicBezTo>
                    <a:cubicBezTo>
                      <a:pt x="44" y="5"/>
                      <a:pt x="43" y="5"/>
                      <a:pt x="44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8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6"/>
                      <a:pt x="42" y="7"/>
                      <a:pt x="42" y="6"/>
                    </a:cubicBezTo>
                    <a:cubicBezTo>
                      <a:pt x="42" y="5"/>
                      <a:pt x="41" y="5"/>
                      <a:pt x="42" y="5"/>
                    </a:cubicBezTo>
                    <a:cubicBezTo>
                      <a:pt x="42" y="5"/>
                      <a:pt x="41" y="4"/>
                      <a:pt x="41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1"/>
                      <a:pt x="40" y="7"/>
                      <a:pt x="40" y="3"/>
                    </a:cubicBezTo>
                    <a:cubicBezTo>
                      <a:pt x="40" y="5"/>
                      <a:pt x="40" y="4"/>
                      <a:pt x="40" y="6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39" y="2"/>
                      <a:pt x="39" y="5"/>
                      <a:pt x="39" y="5"/>
                    </a:cubicBezTo>
                    <a:cubicBezTo>
                      <a:pt x="39" y="5"/>
                      <a:pt x="39" y="7"/>
                      <a:pt x="39" y="8"/>
                    </a:cubicBezTo>
                    <a:cubicBezTo>
                      <a:pt x="39" y="7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3"/>
                    </a:cubicBezTo>
                    <a:cubicBezTo>
                      <a:pt x="39" y="3"/>
                      <a:pt x="39" y="4"/>
                      <a:pt x="39" y="4"/>
                    </a:cubicBezTo>
                    <a:cubicBezTo>
                      <a:pt x="39" y="3"/>
                      <a:pt x="38" y="4"/>
                      <a:pt x="38" y="4"/>
                    </a:cubicBezTo>
                    <a:cubicBezTo>
                      <a:pt x="38" y="4"/>
                      <a:pt x="38" y="5"/>
                      <a:pt x="38" y="5"/>
                    </a:cubicBezTo>
                    <a:cubicBezTo>
                      <a:pt x="38" y="4"/>
                      <a:pt x="38" y="6"/>
                      <a:pt x="38" y="6"/>
                    </a:cubicBezTo>
                    <a:cubicBezTo>
                      <a:pt x="38" y="5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7" y="4"/>
                      <a:pt x="37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7" y="4"/>
                      <a:pt x="37" y="6"/>
                      <a:pt x="37" y="4"/>
                    </a:cubicBezTo>
                    <a:cubicBezTo>
                      <a:pt x="37" y="5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0"/>
                      <a:pt x="37" y="4"/>
                      <a:pt x="36" y="3"/>
                    </a:cubicBezTo>
                    <a:cubicBezTo>
                      <a:pt x="36" y="3"/>
                      <a:pt x="36" y="2"/>
                      <a:pt x="36" y="2"/>
                    </a:cubicBezTo>
                    <a:cubicBezTo>
                      <a:pt x="36" y="2"/>
                      <a:pt x="36" y="3"/>
                      <a:pt x="36" y="4"/>
                    </a:cubicBezTo>
                    <a:cubicBezTo>
                      <a:pt x="36" y="3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5"/>
                      <a:pt x="36" y="6"/>
                      <a:pt x="36" y="5"/>
                    </a:cubicBezTo>
                    <a:cubicBezTo>
                      <a:pt x="36" y="7"/>
                      <a:pt x="35" y="4"/>
                      <a:pt x="35" y="5"/>
                    </a:cubicBezTo>
                    <a:cubicBezTo>
                      <a:pt x="35" y="4"/>
                      <a:pt x="35" y="3"/>
                      <a:pt x="35" y="3"/>
                    </a:cubicBezTo>
                    <a:cubicBezTo>
                      <a:pt x="35" y="4"/>
                      <a:pt x="35" y="1"/>
                      <a:pt x="35" y="2"/>
                    </a:cubicBezTo>
                    <a:cubicBezTo>
                      <a:pt x="35" y="4"/>
                      <a:pt x="35" y="3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7"/>
                    </a:cubicBezTo>
                    <a:cubicBezTo>
                      <a:pt x="35" y="5"/>
                      <a:pt x="35" y="8"/>
                      <a:pt x="35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2"/>
                      <a:pt x="34" y="5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3" y="3"/>
                    </a:cubicBezTo>
                    <a:cubicBezTo>
                      <a:pt x="33" y="4"/>
                      <a:pt x="33" y="3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3"/>
                      <a:pt x="33" y="7"/>
                      <a:pt x="33" y="7"/>
                    </a:cubicBezTo>
                    <a:cubicBezTo>
                      <a:pt x="33" y="5"/>
                      <a:pt x="32" y="5"/>
                      <a:pt x="33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6"/>
                      <a:pt x="32" y="5"/>
                    </a:cubicBezTo>
                    <a:cubicBezTo>
                      <a:pt x="32" y="5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4"/>
                      <a:pt x="31" y="8"/>
                      <a:pt x="31" y="5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5"/>
                      <a:pt x="30" y="6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6"/>
                      <a:pt x="30" y="7"/>
                      <a:pt x="30" y="6"/>
                    </a:cubicBezTo>
                    <a:cubicBezTo>
                      <a:pt x="30" y="3"/>
                      <a:pt x="30" y="6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6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7"/>
                      <a:pt x="28" y="8"/>
                    </a:cubicBezTo>
                    <a:cubicBezTo>
                      <a:pt x="28" y="6"/>
                      <a:pt x="29" y="7"/>
                      <a:pt x="28" y="6"/>
                    </a:cubicBezTo>
                    <a:cubicBezTo>
                      <a:pt x="28" y="6"/>
                      <a:pt x="29" y="8"/>
                      <a:pt x="28" y="8"/>
                    </a:cubicBezTo>
                    <a:cubicBezTo>
                      <a:pt x="28" y="7"/>
                      <a:pt x="28" y="7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3"/>
                      <a:pt x="28" y="5"/>
                      <a:pt x="28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4"/>
                      <a:pt x="28" y="7"/>
                      <a:pt x="27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9"/>
                      <a:pt x="27" y="6"/>
                      <a:pt x="27" y="7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6"/>
                      <a:pt x="27" y="7"/>
                      <a:pt x="27" y="8"/>
                    </a:cubicBezTo>
                    <a:cubicBezTo>
                      <a:pt x="26" y="6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7" y="5"/>
                    </a:cubicBezTo>
                    <a:cubicBezTo>
                      <a:pt x="27" y="7"/>
                      <a:pt x="26" y="8"/>
                      <a:pt x="26" y="8"/>
                    </a:cubicBezTo>
                    <a:cubicBezTo>
                      <a:pt x="26" y="4"/>
                      <a:pt x="26" y="7"/>
                      <a:pt x="25" y="4"/>
                    </a:cubicBezTo>
                    <a:cubicBezTo>
                      <a:pt x="25" y="5"/>
                      <a:pt x="24" y="3"/>
                      <a:pt x="24" y="4"/>
                    </a:cubicBezTo>
                    <a:cubicBezTo>
                      <a:pt x="24" y="7"/>
                      <a:pt x="24" y="4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3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1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2"/>
                      <a:pt x="22" y="5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1" y="3"/>
                      <a:pt x="21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5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6"/>
                      <a:pt x="20" y="6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5"/>
                      <a:pt x="18" y="6"/>
                    </a:cubicBezTo>
                    <a:cubicBezTo>
                      <a:pt x="17" y="3"/>
                      <a:pt x="17" y="5"/>
                      <a:pt x="16" y="4"/>
                    </a:cubicBezTo>
                    <a:cubicBezTo>
                      <a:pt x="16" y="4"/>
                      <a:pt x="16" y="5"/>
                      <a:pt x="16" y="5"/>
                    </a:cubicBezTo>
                    <a:cubicBezTo>
                      <a:pt x="16" y="5"/>
                      <a:pt x="16" y="7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6" y="4"/>
                      <a:pt x="15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2"/>
                      <a:pt x="15" y="8"/>
                      <a:pt x="14" y="4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7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4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3"/>
                      <a:pt x="11" y="6"/>
                    </a:cubicBezTo>
                    <a:cubicBezTo>
                      <a:pt x="11" y="4"/>
                      <a:pt x="11" y="6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9"/>
                      <a:pt x="10" y="9"/>
                      <a:pt x="10" y="7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10" y="10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6"/>
                      <a:pt x="9" y="6"/>
                      <a:pt x="9" y="4"/>
                    </a:cubicBezTo>
                    <a:cubicBezTo>
                      <a:pt x="9" y="5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8"/>
                      <a:pt x="9" y="9"/>
                      <a:pt x="8" y="8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8" y="8"/>
                      <a:pt x="8" y="7"/>
                      <a:pt x="7" y="6"/>
                    </a:cubicBezTo>
                    <a:cubicBezTo>
                      <a:pt x="7" y="7"/>
                      <a:pt x="7" y="7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7" y="10"/>
                    </a:cubicBezTo>
                    <a:cubicBezTo>
                      <a:pt x="6" y="9"/>
                      <a:pt x="7" y="8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5"/>
                      <a:pt x="6" y="13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8"/>
                      <a:pt x="4" y="12"/>
                      <a:pt x="3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1" y="8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1" y="11"/>
                    </a:cubicBezTo>
                    <a:cubicBezTo>
                      <a:pt x="1" y="11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0" y="9"/>
                      <a:pt x="0" y="11"/>
                      <a:pt x="0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4"/>
                      <a:pt x="2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6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4" y="26"/>
                      <a:pt x="4" y="24"/>
                    </a:cubicBezTo>
                    <a:cubicBezTo>
                      <a:pt x="4" y="26"/>
                      <a:pt x="4" y="24"/>
                      <a:pt x="4" y="26"/>
                    </a:cubicBezTo>
                    <a:cubicBezTo>
                      <a:pt x="4" y="26"/>
                      <a:pt x="4" y="24"/>
                      <a:pt x="4" y="24"/>
                    </a:cubicBezTo>
                    <a:cubicBezTo>
                      <a:pt x="4" y="27"/>
                      <a:pt x="5" y="24"/>
                      <a:pt x="5" y="27"/>
                    </a:cubicBezTo>
                    <a:cubicBezTo>
                      <a:pt x="5" y="25"/>
                      <a:pt x="5" y="26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25"/>
                      <a:pt x="6" y="25"/>
                      <a:pt x="6" y="27"/>
                    </a:cubicBezTo>
                    <a:cubicBezTo>
                      <a:pt x="6" y="26"/>
                      <a:pt x="6" y="26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cubicBezTo>
                      <a:pt x="6" y="24"/>
                      <a:pt x="6" y="26"/>
                      <a:pt x="7" y="24"/>
                    </a:cubicBezTo>
                    <a:cubicBezTo>
                      <a:pt x="7" y="26"/>
                      <a:pt x="7" y="27"/>
                      <a:pt x="7" y="26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28"/>
                      <a:pt x="7" y="26"/>
                      <a:pt x="7" y="25"/>
                    </a:cubicBezTo>
                    <a:cubicBezTo>
                      <a:pt x="7" y="24"/>
                      <a:pt x="7" y="26"/>
                      <a:pt x="7" y="27"/>
                    </a:cubicBezTo>
                    <a:cubicBezTo>
                      <a:pt x="7" y="27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8" y="24"/>
                      <a:pt x="8" y="26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3"/>
                      <a:pt x="8" y="22"/>
                      <a:pt x="8" y="22"/>
                    </a:cubicBezTo>
                    <a:cubicBezTo>
                      <a:pt x="8" y="22"/>
                      <a:pt x="8" y="20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8" y="23"/>
                      <a:pt x="8" y="24"/>
                    </a:cubicBezTo>
                    <a:cubicBezTo>
                      <a:pt x="8" y="23"/>
                      <a:pt x="8" y="22"/>
                      <a:pt x="9" y="22"/>
                    </a:cubicBezTo>
                    <a:cubicBezTo>
                      <a:pt x="9" y="24"/>
                      <a:pt x="8" y="23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7"/>
                      <a:pt x="8" y="24"/>
                      <a:pt x="8" y="27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2"/>
                      <a:pt x="10" y="28"/>
                      <a:pt x="10" y="26"/>
                    </a:cubicBezTo>
                    <a:cubicBezTo>
                      <a:pt x="10" y="25"/>
                      <a:pt x="10" y="22"/>
                      <a:pt x="10" y="24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6"/>
                      <a:pt x="10" y="24"/>
                      <a:pt x="10" y="24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5"/>
                      <a:pt x="12" y="25"/>
                    </a:cubicBezTo>
                    <a:cubicBezTo>
                      <a:pt x="12" y="24"/>
                      <a:pt x="12" y="25"/>
                      <a:pt x="13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3" y="24"/>
                    </a:cubicBezTo>
                    <a:cubicBezTo>
                      <a:pt x="13" y="24"/>
                      <a:pt x="13" y="25"/>
                      <a:pt x="13" y="26"/>
                    </a:cubicBezTo>
                    <a:cubicBezTo>
                      <a:pt x="13" y="24"/>
                      <a:pt x="14" y="23"/>
                      <a:pt x="14" y="24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6" y="23"/>
                      <a:pt x="16" y="25"/>
                    </a:cubicBezTo>
                    <a:cubicBezTo>
                      <a:pt x="16" y="23"/>
                      <a:pt x="17" y="26"/>
                      <a:pt x="17" y="23"/>
                    </a:cubicBezTo>
                    <a:cubicBezTo>
                      <a:pt x="17" y="24"/>
                      <a:pt x="17" y="25"/>
                      <a:pt x="17" y="26"/>
                    </a:cubicBezTo>
                    <a:cubicBezTo>
                      <a:pt x="17" y="26"/>
                      <a:pt x="17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8" y="23"/>
                      <a:pt x="18" y="25"/>
                      <a:pt x="18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6"/>
                    </a:cubicBezTo>
                    <a:cubicBezTo>
                      <a:pt x="19" y="24"/>
                      <a:pt x="19" y="27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20" y="25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1" y="26"/>
                    </a:cubicBezTo>
                    <a:cubicBezTo>
                      <a:pt x="20" y="25"/>
                      <a:pt x="20" y="23"/>
                      <a:pt x="21" y="23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4"/>
                      <a:pt x="20" y="24"/>
                      <a:pt x="21" y="23"/>
                    </a:cubicBezTo>
                    <a:cubicBezTo>
                      <a:pt x="21" y="23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5"/>
                      <a:pt x="21" y="28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4"/>
                      <a:pt x="22" y="25"/>
                      <a:pt x="22" y="23"/>
                    </a:cubicBezTo>
                    <a:cubicBezTo>
                      <a:pt x="23" y="24"/>
                      <a:pt x="23" y="25"/>
                      <a:pt x="23" y="25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8" y="15"/>
                    </a:moveTo>
                    <a:cubicBezTo>
                      <a:pt x="8" y="16"/>
                      <a:pt x="8" y="16"/>
                      <a:pt x="8" y="17"/>
                    </a:cubicBezTo>
                    <a:cubicBezTo>
                      <a:pt x="8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4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lose/>
                    <a:moveTo>
                      <a:pt x="5" y="17"/>
                    </a:moveTo>
                    <a:cubicBezTo>
                      <a:pt x="5" y="17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7" y="17"/>
                    </a:move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lose/>
                    <a:moveTo>
                      <a:pt x="3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8"/>
                    </a:cubicBezTo>
                    <a:cubicBezTo>
                      <a:pt x="10" y="17"/>
                      <a:pt x="10" y="17"/>
                      <a:pt x="10" y="16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0" y="15"/>
                      <a:pt x="11" y="15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lose/>
                    <a:moveTo>
                      <a:pt x="13" y="15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4"/>
                      <a:pt x="13" y="15"/>
                    </a:cubicBezTo>
                    <a:close/>
                    <a:moveTo>
                      <a:pt x="22" y="15"/>
                    </a:move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lose/>
                    <a:moveTo>
                      <a:pt x="27" y="16"/>
                    </a:move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lose/>
                    <a:moveTo>
                      <a:pt x="31" y="15"/>
                    </a:moveTo>
                    <a:cubicBezTo>
                      <a:pt x="31" y="15"/>
                      <a:pt x="31" y="15"/>
                      <a:pt x="31" y="16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7"/>
                      <a:pt x="12" y="16"/>
                    </a:cubicBezTo>
                    <a:close/>
                    <a:moveTo>
                      <a:pt x="29" y="16"/>
                    </a:move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30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0" y="17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6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8"/>
                      <a:pt x="30" y="15"/>
                      <a:pt x="30" y="17"/>
                    </a:cubicBezTo>
                    <a:close/>
                    <a:moveTo>
                      <a:pt x="31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7"/>
                      <a:pt x="32" y="17"/>
                    </a:cubicBezTo>
                    <a:cubicBezTo>
                      <a:pt x="32" y="17"/>
                      <a:pt x="31" y="16"/>
                      <a:pt x="31" y="15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6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2" y="16"/>
                      <a:pt x="32" y="15"/>
                    </a:cubicBezTo>
                    <a:close/>
                    <a:moveTo>
                      <a:pt x="34" y="17"/>
                    </a:moveTo>
                    <a:cubicBezTo>
                      <a:pt x="33" y="15"/>
                      <a:pt x="34" y="16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6"/>
                      <a:pt x="34" y="18"/>
                      <a:pt x="34" y="17"/>
                    </a:cubicBezTo>
                    <a:close/>
                    <a:moveTo>
                      <a:pt x="36" y="17"/>
                    </a:moveTo>
                    <a:cubicBezTo>
                      <a:pt x="35" y="15"/>
                      <a:pt x="35" y="17"/>
                      <a:pt x="35" y="16"/>
                    </a:cubicBezTo>
                    <a:cubicBezTo>
                      <a:pt x="35" y="15"/>
                      <a:pt x="35" y="13"/>
                      <a:pt x="35" y="13"/>
                    </a:cubicBezTo>
                    <a:cubicBezTo>
                      <a:pt x="36" y="14"/>
                      <a:pt x="35" y="14"/>
                      <a:pt x="35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5"/>
                      <a:pt x="36" y="16"/>
                      <a:pt x="36" y="16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6"/>
                      <a:pt x="35" y="16"/>
                      <a:pt x="36" y="17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lose/>
                    <a:moveTo>
                      <a:pt x="39" y="16"/>
                    </a:moveTo>
                    <a:cubicBezTo>
                      <a:pt x="39" y="14"/>
                      <a:pt x="39" y="17"/>
                      <a:pt x="38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13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lose/>
                    <a:moveTo>
                      <a:pt x="37" y="14"/>
                    </a:move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4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lnTo>
                      <a:pt x="37" y="14"/>
                    </a:lnTo>
                    <a:close/>
                    <a:moveTo>
                      <a:pt x="38" y="11"/>
                    </a:move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3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6"/>
                      <a:pt x="38" y="15"/>
                      <a:pt x="37" y="15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1"/>
                      <a:pt x="38" y="11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lose/>
                    <a:moveTo>
                      <a:pt x="37" y="13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4"/>
                      <a:pt x="41" y="16"/>
                      <a:pt x="41" y="14"/>
                    </a:cubicBezTo>
                    <a:cubicBezTo>
                      <a:pt x="41" y="15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39" y="10"/>
                    </a:move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1"/>
                      <a:pt x="40" y="12"/>
                      <a:pt x="40" y="13"/>
                    </a:cubicBezTo>
                    <a:cubicBezTo>
                      <a:pt x="40" y="11"/>
                      <a:pt x="40" y="12"/>
                      <a:pt x="40" y="10"/>
                    </a:cubicBezTo>
                    <a:cubicBezTo>
                      <a:pt x="40" y="11"/>
                      <a:pt x="40" y="12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1" y="12"/>
                      <a:pt x="40" y="10"/>
                      <a:pt x="41" y="11"/>
                    </a:cubicBezTo>
                    <a:cubicBezTo>
                      <a:pt x="40" y="11"/>
                      <a:pt x="41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3"/>
                      <a:pt x="40" y="14"/>
                    </a:cubicBezTo>
                    <a:cubicBezTo>
                      <a:pt x="40" y="13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39" y="13"/>
                      <a:pt x="39" y="15"/>
                    </a:cubicBezTo>
                    <a:cubicBezTo>
                      <a:pt x="39" y="14"/>
                      <a:pt x="39" y="13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9"/>
                      <a:pt x="39" y="10"/>
                    </a:cubicBezTo>
                    <a:close/>
                    <a:moveTo>
                      <a:pt x="37" y="10"/>
                    </a:moveTo>
                    <a:cubicBezTo>
                      <a:pt x="37" y="13"/>
                      <a:pt x="37" y="11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6" y="17"/>
                      <a:pt x="36" y="16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7" y="11"/>
                      <a:pt x="37" y="10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5"/>
                      <a:pt x="35" y="14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4"/>
                      <a:pt x="35" y="13"/>
                    </a:cubicBezTo>
                    <a:close/>
                    <a:moveTo>
                      <a:pt x="7" y="15"/>
                    </a:moveTo>
                    <a:cubicBezTo>
                      <a:pt x="7" y="15"/>
                      <a:pt x="7" y="13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7"/>
                      <a:pt x="7" y="16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lose/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2" y="22"/>
                      <a:pt x="12" y="23"/>
                      <a:pt x="1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798">
                <a:extLst>
                  <a:ext uri="{FF2B5EF4-FFF2-40B4-BE49-F238E27FC236}">
                    <a16:creationId xmlns:a16="http://schemas.microsoft.com/office/drawing/2014/main" id="{7A0457D0-00B5-4700-8999-2FC37C3A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799">
                <a:extLst>
                  <a:ext uri="{FF2B5EF4-FFF2-40B4-BE49-F238E27FC236}">
                    <a16:creationId xmlns:a16="http://schemas.microsoft.com/office/drawing/2014/main" id="{DDDD47B1-2E5E-41B0-909B-6A032D7D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1536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800">
                <a:extLst>
                  <a:ext uri="{FF2B5EF4-FFF2-40B4-BE49-F238E27FC236}">
                    <a16:creationId xmlns:a16="http://schemas.microsoft.com/office/drawing/2014/main" id="{005061AE-C76F-4565-ABE5-EA72B0D5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153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801">
                <a:extLst>
                  <a:ext uri="{FF2B5EF4-FFF2-40B4-BE49-F238E27FC236}">
                    <a16:creationId xmlns:a16="http://schemas.microsoft.com/office/drawing/2014/main" id="{25E43CE9-886B-4E61-95C8-7AFC68ED2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53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Freeform 802">
                <a:extLst>
                  <a:ext uri="{FF2B5EF4-FFF2-40B4-BE49-F238E27FC236}">
                    <a16:creationId xmlns:a16="http://schemas.microsoft.com/office/drawing/2014/main" id="{8D9D4FDB-8665-40FF-A03C-3D631003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803">
                <a:extLst>
                  <a:ext uri="{FF2B5EF4-FFF2-40B4-BE49-F238E27FC236}">
                    <a16:creationId xmlns:a16="http://schemas.microsoft.com/office/drawing/2014/main" id="{B91F760E-CA5D-4A03-BEB4-D530713F1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4" y="1538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804">
                <a:extLst>
                  <a:ext uri="{FF2B5EF4-FFF2-40B4-BE49-F238E27FC236}">
                    <a16:creationId xmlns:a16="http://schemas.microsoft.com/office/drawing/2014/main" id="{0260153B-86FC-41C2-A07C-5C933F3A1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805">
                <a:extLst>
                  <a:ext uri="{FF2B5EF4-FFF2-40B4-BE49-F238E27FC236}">
                    <a16:creationId xmlns:a16="http://schemas.microsoft.com/office/drawing/2014/main" id="{57F9E7F0-702F-42CA-8D4E-5F63CAEBE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806">
                <a:extLst>
                  <a:ext uri="{FF2B5EF4-FFF2-40B4-BE49-F238E27FC236}">
                    <a16:creationId xmlns:a16="http://schemas.microsoft.com/office/drawing/2014/main" id="{D12642B7-FA72-4C79-BFBD-CA1B8BAC9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Freeform 807">
                <a:extLst>
                  <a:ext uri="{FF2B5EF4-FFF2-40B4-BE49-F238E27FC236}">
                    <a16:creationId xmlns:a16="http://schemas.microsoft.com/office/drawing/2014/main" id="{9CB86B39-DEB3-464C-9E4A-68E0EF488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531"/>
                <a:ext cx="2" cy="3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7A63B8-02C0-4351-BE7B-1D4B2EE999BE}"/>
                </a:ext>
              </a:extLst>
            </p:cNvPr>
            <p:cNvGrpSpPr/>
            <p:nvPr/>
          </p:nvGrpSpPr>
          <p:grpSpPr>
            <a:xfrm>
              <a:off x="6692212" y="3765134"/>
              <a:ext cx="3406775" cy="238125"/>
              <a:chOff x="4710113" y="2293938"/>
              <a:chExt cx="3406775" cy="238125"/>
            </a:xfrm>
          </p:grpSpPr>
          <p:grpSp>
            <p:nvGrpSpPr>
              <p:cNvPr id="7" name="Group 205">
                <a:extLst>
                  <a:ext uri="{FF2B5EF4-FFF2-40B4-BE49-F238E27FC236}">
                    <a16:creationId xmlns:a16="http://schemas.microsoft.com/office/drawing/2014/main" id="{AD22F701-5F52-4B24-8B57-9CFED477A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611" name="Freeform 5">
                  <a:extLst>
                    <a:ext uri="{FF2B5EF4-FFF2-40B4-BE49-F238E27FC236}">
                      <a16:creationId xmlns:a16="http://schemas.microsoft.com/office/drawing/2014/main" id="{DD71DC34-3793-4F70-A3E4-18E1DF50C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6">
                  <a:extLst>
                    <a:ext uri="{FF2B5EF4-FFF2-40B4-BE49-F238E27FC236}">
                      <a16:creationId xmlns:a16="http://schemas.microsoft.com/office/drawing/2014/main" id="{EFA1D03D-5D32-4F1E-8A09-04D179BA1E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">
                  <a:extLst>
                    <a:ext uri="{FF2B5EF4-FFF2-40B4-BE49-F238E27FC236}">
                      <a16:creationId xmlns:a16="http://schemas.microsoft.com/office/drawing/2014/main" id="{E1B94601-5D7A-411E-B4A3-885D970BF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Freeform 8">
                  <a:extLst>
                    <a:ext uri="{FF2B5EF4-FFF2-40B4-BE49-F238E27FC236}">
                      <a16:creationId xmlns:a16="http://schemas.microsoft.com/office/drawing/2014/main" id="{BA7AD873-CCB0-4B1F-8FD3-CBD4AE469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9">
                  <a:extLst>
                    <a:ext uri="{FF2B5EF4-FFF2-40B4-BE49-F238E27FC236}">
                      <a16:creationId xmlns:a16="http://schemas.microsoft.com/office/drawing/2014/main" id="{F74E69FD-224E-48E1-83F1-66FFFC3E4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10">
                  <a:extLst>
                    <a:ext uri="{FF2B5EF4-FFF2-40B4-BE49-F238E27FC236}">
                      <a16:creationId xmlns:a16="http://schemas.microsoft.com/office/drawing/2014/main" id="{B62E177A-1CC4-4190-BD20-F6FEA544C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11">
                  <a:extLst>
                    <a:ext uri="{FF2B5EF4-FFF2-40B4-BE49-F238E27FC236}">
                      <a16:creationId xmlns:a16="http://schemas.microsoft.com/office/drawing/2014/main" id="{CB025EF4-1949-4A11-BE14-6748C3C6D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12">
                  <a:extLst>
                    <a:ext uri="{FF2B5EF4-FFF2-40B4-BE49-F238E27FC236}">
                      <a16:creationId xmlns:a16="http://schemas.microsoft.com/office/drawing/2014/main" id="{CFE3BEE8-D8D8-4170-986E-A6F1FCBF4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13">
                  <a:extLst>
                    <a:ext uri="{FF2B5EF4-FFF2-40B4-BE49-F238E27FC236}">
                      <a16:creationId xmlns:a16="http://schemas.microsoft.com/office/drawing/2014/main" id="{846EB8FB-F89E-4153-BE0D-3756D3CC4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14">
                  <a:extLst>
                    <a:ext uri="{FF2B5EF4-FFF2-40B4-BE49-F238E27FC236}">
                      <a16:creationId xmlns:a16="http://schemas.microsoft.com/office/drawing/2014/main" id="{C7D181DB-A56D-44BD-B653-53DCFED7E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15">
                  <a:extLst>
                    <a:ext uri="{FF2B5EF4-FFF2-40B4-BE49-F238E27FC236}">
                      <a16:creationId xmlns:a16="http://schemas.microsoft.com/office/drawing/2014/main" id="{F2FA95E8-2BCA-40E8-9D48-CDD9FE82A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16">
                  <a:extLst>
                    <a:ext uri="{FF2B5EF4-FFF2-40B4-BE49-F238E27FC236}">
                      <a16:creationId xmlns:a16="http://schemas.microsoft.com/office/drawing/2014/main" id="{53DFAD24-773C-457F-BEFB-A12477E16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17">
                  <a:extLst>
                    <a:ext uri="{FF2B5EF4-FFF2-40B4-BE49-F238E27FC236}">
                      <a16:creationId xmlns:a16="http://schemas.microsoft.com/office/drawing/2014/main" id="{7E3EE71E-8DB1-48BE-9238-DC16F292D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18">
                  <a:extLst>
                    <a:ext uri="{FF2B5EF4-FFF2-40B4-BE49-F238E27FC236}">
                      <a16:creationId xmlns:a16="http://schemas.microsoft.com/office/drawing/2014/main" id="{59E1504D-4398-4872-A893-BD5AAE3AB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19">
                  <a:extLst>
                    <a:ext uri="{FF2B5EF4-FFF2-40B4-BE49-F238E27FC236}">
                      <a16:creationId xmlns:a16="http://schemas.microsoft.com/office/drawing/2014/main" id="{CE71C78C-B8C8-4425-ABB7-60C88940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Freeform 20">
                  <a:extLst>
                    <a:ext uri="{FF2B5EF4-FFF2-40B4-BE49-F238E27FC236}">
                      <a16:creationId xmlns:a16="http://schemas.microsoft.com/office/drawing/2014/main" id="{9E41B252-44EB-4CD6-BE6F-0450C2450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21">
                  <a:extLst>
                    <a:ext uri="{FF2B5EF4-FFF2-40B4-BE49-F238E27FC236}">
                      <a16:creationId xmlns:a16="http://schemas.microsoft.com/office/drawing/2014/main" id="{EDC28AC7-585F-4D3F-A618-597449E3F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22">
                  <a:extLst>
                    <a:ext uri="{FF2B5EF4-FFF2-40B4-BE49-F238E27FC236}">
                      <a16:creationId xmlns:a16="http://schemas.microsoft.com/office/drawing/2014/main" id="{67F8BB5D-20DD-4CC2-8E88-0C3675524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Freeform 23">
                  <a:extLst>
                    <a:ext uri="{FF2B5EF4-FFF2-40B4-BE49-F238E27FC236}">
                      <a16:creationId xmlns:a16="http://schemas.microsoft.com/office/drawing/2014/main" id="{0F6A4A6F-8B61-4C65-8299-1A8098AB5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24">
                  <a:extLst>
                    <a:ext uri="{FF2B5EF4-FFF2-40B4-BE49-F238E27FC236}">
                      <a16:creationId xmlns:a16="http://schemas.microsoft.com/office/drawing/2014/main" id="{D991E901-6541-4113-A496-CB84C556E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25">
                  <a:extLst>
                    <a:ext uri="{FF2B5EF4-FFF2-40B4-BE49-F238E27FC236}">
                      <a16:creationId xmlns:a16="http://schemas.microsoft.com/office/drawing/2014/main" id="{6BDADED1-2998-45F5-9476-DF8233091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26">
                  <a:extLst>
                    <a:ext uri="{FF2B5EF4-FFF2-40B4-BE49-F238E27FC236}">
                      <a16:creationId xmlns:a16="http://schemas.microsoft.com/office/drawing/2014/main" id="{3EC63392-D1B5-4582-806F-EE9B0AB0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27">
                  <a:extLst>
                    <a:ext uri="{FF2B5EF4-FFF2-40B4-BE49-F238E27FC236}">
                      <a16:creationId xmlns:a16="http://schemas.microsoft.com/office/drawing/2014/main" id="{0021698F-1BF2-41F0-A43C-BAE5FEB15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28">
                  <a:extLst>
                    <a:ext uri="{FF2B5EF4-FFF2-40B4-BE49-F238E27FC236}">
                      <a16:creationId xmlns:a16="http://schemas.microsoft.com/office/drawing/2014/main" id="{F0DB60AC-E3EC-40EE-ABD3-E816D012B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29">
                  <a:extLst>
                    <a:ext uri="{FF2B5EF4-FFF2-40B4-BE49-F238E27FC236}">
                      <a16:creationId xmlns:a16="http://schemas.microsoft.com/office/drawing/2014/main" id="{BE8E8BAF-AA90-4362-BF10-8C5EDFE9F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30">
                  <a:extLst>
                    <a:ext uri="{FF2B5EF4-FFF2-40B4-BE49-F238E27FC236}">
                      <a16:creationId xmlns:a16="http://schemas.microsoft.com/office/drawing/2014/main" id="{99DD7DE8-E754-47A5-A9E3-4DBB0A849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31">
                  <a:extLst>
                    <a:ext uri="{FF2B5EF4-FFF2-40B4-BE49-F238E27FC236}">
                      <a16:creationId xmlns:a16="http://schemas.microsoft.com/office/drawing/2014/main" id="{D97CD518-A038-4FF5-911B-3936C92CA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32">
                  <a:extLst>
                    <a:ext uri="{FF2B5EF4-FFF2-40B4-BE49-F238E27FC236}">
                      <a16:creationId xmlns:a16="http://schemas.microsoft.com/office/drawing/2014/main" id="{8BBD230E-D31D-4642-A656-AB0E678A8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33">
                  <a:extLst>
                    <a:ext uri="{FF2B5EF4-FFF2-40B4-BE49-F238E27FC236}">
                      <a16:creationId xmlns:a16="http://schemas.microsoft.com/office/drawing/2014/main" id="{853CA19B-9B2D-4085-8C49-092B2C33F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34">
                  <a:extLst>
                    <a:ext uri="{FF2B5EF4-FFF2-40B4-BE49-F238E27FC236}">
                      <a16:creationId xmlns:a16="http://schemas.microsoft.com/office/drawing/2014/main" id="{C2257329-2546-4C05-8157-5A135D616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Rectangle 35">
                  <a:extLst>
                    <a:ext uri="{FF2B5EF4-FFF2-40B4-BE49-F238E27FC236}">
                      <a16:creationId xmlns:a16="http://schemas.microsoft.com/office/drawing/2014/main" id="{D727E409-C351-4FEB-A139-371A97D4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36">
                  <a:extLst>
                    <a:ext uri="{FF2B5EF4-FFF2-40B4-BE49-F238E27FC236}">
                      <a16:creationId xmlns:a16="http://schemas.microsoft.com/office/drawing/2014/main" id="{391DB85C-83F1-49B4-91CF-5E102548A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37">
                  <a:extLst>
                    <a:ext uri="{FF2B5EF4-FFF2-40B4-BE49-F238E27FC236}">
                      <a16:creationId xmlns:a16="http://schemas.microsoft.com/office/drawing/2014/main" id="{A3A11F53-6667-4D3F-B5BA-A538BAF5D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Rectangle 38">
                  <a:extLst>
                    <a:ext uri="{FF2B5EF4-FFF2-40B4-BE49-F238E27FC236}">
                      <a16:creationId xmlns:a16="http://schemas.microsoft.com/office/drawing/2014/main" id="{AC30763C-0E8B-4267-89B0-8D5FED355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39">
                  <a:extLst>
                    <a:ext uri="{FF2B5EF4-FFF2-40B4-BE49-F238E27FC236}">
                      <a16:creationId xmlns:a16="http://schemas.microsoft.com/office/drawing/2014/main" id="{604D8D2B-899D-4DD6-B293-DDFCA69A6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40">
                  <a:extLst>
                    <a:ext uri="{FF2B5EF4-FFF2-40B4-BE49-F238E27FC236}">
                      <a16:creationId xmlns:a16="http://schemas.microsoft.com/office/drawing/2014/main" id="{0B54F44C-A797-4EE5-84C8-97520CB8F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41">
                  <a:extLst>
                    <a:ext uri="{FF2B5EF4-FFF2-40B4-BE49-F238E27FC236}">
                      <a16:creationId xmlns:a16="http://schemas.microsoft.com/office/drawing/2014/main" id="{64E1D4BB-9653-43A6-BEC3-A2DA7827D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42">
                  <a:extLst>
                    <a:ext uri="{FF2B5EF4-FFF2-40B4-BE49-F238E27FC236}">
                      <a16:creationId xmlns:a16="http://schemas.microsoft.com/office/drawing/2014/main" id="{D1910982-6B5E-48AC-B07A-1E41EF960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43">
                  <a:extLst>
                    <a:ext uri="{FF2B5EF4-FFF2-40B4-BE49-F238E27FC236}">
                      <a16:creationId xmlns:a16="http://schemas.microsoft.com/office/drawing/2014/main" id="{F54D3C2F-B500-48F6-A832-B666BA5C4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44">
                  <a:extLst>
                    <a:ext uri="{FF2B5EF4-FFF2-40B4-BE49-F238E27FC236}">
                      <a16:creationId xmlns:a16="http://schemas.microsoft.com/office/drawing/2014/main" id="{40C17670-A210-408E-9A03-22C466AC0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45">
                  <a:extLst>
                    <a:ext uri="{FF2B5EF4-FFF2-40B4-BE49-F238E27FC236}">
                      <a16:creationId xmlns:a16="http://schemas.microsoft.com/office/drawing/2014/main" id="{A5130043-69B9-442E-8218-B8001F2E5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Freeform 46">
                  <a:extLst>
                    <a:ext uri="{FF2B5EF4-FFF2-40B4-BE49-F238E27FC236}">
                      <a16:creationId xmlns:a16="http://schemas.microsoft.com/office/drawing/2014/main" id="{7C219540-6542-4480-8A1F-D972D7426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47">
                  <a:extLst>
                    <a:ext uri="{FF2B5EF4-FFF2-40B4-BE49-F238E27FC236}">
                      <a16:creationId xmlns:a16="http://schemas.microsoft.com/office/drawing/2014/main" id="{8A5F1656-6D6B-4467-8203-A46EEBB29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48">
                  <a:extLst>
                    <a:ext uri="{FF2B5EF4-FFF2-40B4-BE49-F238E27FC236}">
                      <a16:creationId xmlns:a16="http://schemas.microsoft.com/office/drawing/2014/main" id="{2EB17735-5316-46A7-A7D3-C3E03E39B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49">
                  <a:extLst>
                    <a:ext uri="{FF2B5EF4-FFF2-40B4-BE49-F238E27FC236}">
                      <a16:creationId xmlns:a16="http://schemas.microsoft.com/office/drawing/2014/main" id="{819F38F7-5498-4193-B2E2-F861BD0FF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50">
                  <a:extLst>
                    <a:ext uri="{FF2B5EF4-FFF2-40B4-BE49-F238E27FC236}">
                      <a16:creationId xmlns:a16="http://schemas.microsoft.com/office/drawing/2014/main" id="{3A4C9CE3-F0D7-463C-AA6E-5FBE30709D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7" name="Freeform 51">
                  <a:extLst>
                    <a:ext uri="{FF2B5EF4-FFF2-40B4-BE49-F238E27FC236}">
                      <a16:creationId xmlns:a16="http://schemas.microsoft.com/office/drawing/2014/main" id="{CCAEC00E-FB76-4DF3-AA1F-6324AEE73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52">
                  <a:extLst>
                    <a:ext uri="{FF2B5EF4-FFF2-40B4-BE49-F238E27FC236}">
                      <a16:creationId xmlns:a16="http://schemas.microsoft.com/office/drawing/2014/main" id="{3AE8C2EC-6150-416A-A08B-A44352590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53">
                  <a:extLst>
                    <a:ext uri="{FF2B5EF4-FFF2-40B4-BE49-F238E27FC236}">
                      <a16:creationId xmlns:a16="http://schemas.microsoft.com/office/drawing/2014/main" id="{2967B381-27FD-4A82-B2F0-4146FB0DD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54">
                  <a:extLst>
                    <a:ext uri="{FF2B5EF4-FFF2-40B4-BE49-F238E27FC236}">
                      <a16:creationId xmlns:a16="http://schemas.microsoft.com/office/drawing/2014/main" id="{F862D387-1F14-42C5-9AD3-C5B4B422F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Freeform 55">
                  <a:extLst>
                    <a:ext uri="{FF2B5EF4-FFF2-40B4-BE49-F238E27FC236}">
                      <a16:creationId xmlns:a16="http://schemas.microsoft.com/office/drawing/2014/main" id="{9528A096-BD8A-4AF1-8F30-F9471F77E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56">
                  <a:extLst>
                    <a:ext uri="{FF2B5EF4-FFF2-40B4-BE49-F238E27FC236}">
                      <a16:creationId xmlns:a16="http://schemas.microsoft.com/office/drawing/2014/main" id="{6CAF0349-EEEA-4847-966A-71B2D246E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57">
                  <a:extLst>
                    <a:ext uri="{FF2B5EF4-FFF2-40B4-BE49-F238E27FC236}">
                      <a16:creationId xmlns:a16="http://schemas.microsoft.com/office/drawing/2014/main" id="{32C47E08-32CB-412B-94C8-2BFB27545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58">
                  <a:extLst>
                    <a:ext uri="{FF2B5EF4-FFF2-40B4-BE49-F238E27FC236}">
                      <a16:creationId xmlns:a16="http://schemas.microsoft.com/office/drawing/2014/main" id="{7A09D538-CAB8-496B-AB42-7B1CBE80E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Rectangle 59">
                  <a:extLst>
                    <a:ext uri="{FF2B5EF4-FFF2-40B4-BE49-F238E27FC236}">
                      <a16:creationId xmlns:a16="http://schemas.microsoft.com/office/drawing/2014/main" id="{B2CFE271-F269-4CE6-BC64-1217FCD89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Freeform 60">
                  <a:extLst>
                    <a:ext uri="{FF2B5EF4-FFF2-40B4-BE49-F238E27FC236}">
                      <a16:creationId xmlns:a16="http://schemas.microsoft.com/office/drawing/2014/main" id="{F03C54CE-B30A-4D2B-B947-4CE99151D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61">
                  <a:extLst>
                    <a:ext uri="{FF2B5EF4-FFF2-40B4-BE49-F238E27FC236}">
                      <a16:creationId xmlns:a16="http://schemas.microsoft.com/office/drawing/2014/main" id="{0BE4997B-E354-4AC1-8C05-19B4BAA73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62">
                  <a:extLst>
                    <a:ext uri="{FF2B5EF4-FFF2-40B4-BE49-F238E27FC236}">
                      <a16:creationId xmlns:a16="http://schemas.microsoft.com/office/drawing/2014/main" id="{E4A5FF11-77DF-4772-95B8-E5032F4B6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63">
                  <a:extLst>
                    <a:ext uri="{FF2B5EF4-FFF2-40B4-BE49-F238E27FC236}">
                      <a16:creationId xmlns:a16="http://schemas.microsoft.com/office/drawing/2014/main" id="{9350113B-3B0E-45C3-BE68-33A63EA97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Rectangle 64">
                  <a:extLst>
                    <a:ext uri="{FF2B5EF4-FFF2-40B4-BE49-F238E27FC236}">
                      <a16:creationId xmlns:a16="http://schemas.microsoft.com/office/drawing/2014/main" id="{3EAE3912-88FE-4D9F-AF81-5378B18BA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65">
                  <a:extLst>
                    <a:ext uri="{FF2B5EF4-FFF2-40B4-BE49-F238E27FC236}">
                      <a16:creationId xmlns:a16="http://schemas.microsoft.com/office/drawing/2014/main" id="{9C4321D3-1FB7-48E6-995E-A80EE2661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66">
                  <a:extLst>
                    <a:ext uri="{FF2B5EF4-FFF2-40B4-BE49-F238E27FC236}">
                      <a16:creationId xmlns:a16="http://schemas.microsoft.com/office/drawing/2014/main" id="{4FC7560B-CA0B-409B-ABDB-161D60BD0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Rectangle 67">
                  <a:extLst>
                    <a:ext uri="{FF2B5EF4-FFF2-40B4-BE49-F238E27FC236}">
                      <a16:creationId xmlns:a16="http://schemas.microsoft.com/office/drawing/2014/main" id="{D8992BC9-2A44-4C1E-8439-617BDCEF8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68">
                  <a:extLst>
                    <a:ext uri="{FF2B5EF4-FFF2-40B4-BE49-F238E27FC236}">
                      <a16:creationId xmlns:a16="http://schemas.microsoft.com/office/drawing/2014/main" id="{938EB653-681E-431A-8040-4D70FE9EE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69">
                  <a:extLst>
                    <a:ext uri="{FF2B5EF4-FFF2-40B4-BE49-F238E27FC236}">
                      <a16:creationId xmlns:a16="http://schemas.microsoft.com/office/drawing/2014/main" id="{668000B8-6534-4115-8ADF-80100CF3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70">
                  <a:extLst>
                    <a:ext uri="{FF2B5EF4-FFF2-40B4-BE49-F238E27FC236}">
                      <a16:creationId xmlns:a16="http://schemas.microsoft.com/office/drawing/2014/main" id="{9719D1D9-07F4-48A4-B0D1-C4BEE6690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71">
                  <a:extLst>
                    <a:ext uri="{FF2B5EF4-FFF2-40B4-BE49-F238E27FC236}">
                      <a16:creationId xmlns:a16="http://schemas.microsoft.com/office/drawing/2014/main" id="{F35B5529-DDB9-4667-BAE9-52E310CD1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72">
                  <a:extLst>
                    <a:ext uri="{FF2B5EF4-FFF2-40B4-BE49-F238E27FC236}">
                      <a16:creationId xmlns:a16="http://schemas.microsoft.com/office/drawing/2014/main" id="{749F87EF-0454-4525-B281-098F8759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73">
                  <a:extLst>
                    <a:ext uri="{FF2B5EF4-FFF2-40B4-BE49-F238E27FC236}">
                      <a16:creationId xmlns:a16="http://schemas.microsoft.com/office/drawing/2014/main" id="{879BBF0D-3A52-4844-993A-CFDD4E7A0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74">
                  <a:extLst>
                    <a:ext uri="{FF2B5EF4-FFF2-40B4-BE49-F238E27FC236}">
                      <a16:creationId xmlns:a16="http://schemas.microsoft.com/office/drawing/2014/main" id="{53BF7DC1-FAB7-4752-AA99-2E63FB09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75">
                  <a:extLst>
                    <a:ext uri="{FF2B5EF4-FFF2-40B4-BE49-F238E27FC236}">
                      <a16:creationId xmlns:a16="http://schemas.microsoft.com/office/drawing/2014/main" id="{53389B04-33EF-4706-9509-E1B5D8B41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76">
                  <a:extLst>
                    <a:ext uri="{FF2B5EF4-FFF2-40B4-BE49-F238E27FC236}">
                      <a16:creationId xmlns:a16="http://schemas.microsoft.com/office/drawing/2014/main" id="{A56EF245-09D5-4655-B809-07D0037BE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77">
                  <a:extLst>
                    <a:ext uri="{FF2B5EF4-FFF2-40B4-BE49-F238E27FC236}">
                      <a16:creationId xmlns:a16="http://schemas.microsoft.com/office/drawing/2014/main" id="{45FF2C89-89B4-4D5C-ABD4-9F622D4B2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78">
                  <a:extLst>
                    <a:ext uri="{FF2B5EF4-FFF2-40B4-BE49-F238E27FC236}">
                      <a16:creationId xmlns:a16="http://schemas.microsoft.com/office/drawing/2014/main" id="{E3A93442-C601-4CA2-A71A-8D22B70246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79">
                  <a:extLst>
                    <a:ext uri="{FF2B5EF4-FFF2-40B4-BE49-F238E27FC236}">
                      <a16:creationId xmlns:a16="http://schemas.microsoft.com/office/drawing/2014/main" id="{DEB99A6C-E393-4F3C-869E-2E6F11F63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80">
                  <a:extLst>
                    <a:ext uri="{FF2B5EF4-FFF2-40B4-BE49-F238E27FC236}">
                      <a16:creationId xmlns:a16="http://schemas.microsoft.com/office/drawing/2014/main" id="{7D468B9B-98A4-4317-83FC-E382AF2E9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Rectangle 81">
                  <a:extLst>
                    <a:ext uri="{FF2B5EF4-FFF2-40B4-BE49-F238E27FC236}">
                      <a16:creationId xmlns:a16="http://schemas.microsoft.com/office/drawing/2014/main" id="{1EDE11BC-D122-4359-BEEF-BE502D9D3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82">
                  <a:extLst>
                    <a:ext uri="{FF2B5EF4-FFF2-40B4-BE49-F238E27FC236}">
                      <a16:creationId xmlns:a16="http://schemas.microsoft.com/office/drawing/2014/main" id="{A441551E-98B6-45A3-AAA9-4823C1721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Rectangle 83">
                  <a:extLst>
                    <a:ext uri="{FF2B5EF4-FFF2-40B4-BE49-F238E27FC236}">
                      <a16:creationId xmlns:a16="http://schemas.microsoft.com/office/drawing/2014/main" id="{9664FE55-CE48-4975-92FF-042B206A0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84">
                  <a:extLst>
                    <a:ext uri="{FF2B5EF4-FFF2-40B4-BE49-F238E27FC236}">
                      <a16:creationId xmlns:a16="http://schemas.microsoft.com/office/drawing/2014/main" id="{1A9DFE84-D613-4CE2-AC85-E4FBEB38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85">
                  <a:extLst>
                    <a:ext uri="{FF2B5EF4-FFF2-40B4-BE49-F238E27FC236}">
                      <a16:creationId xmlns:a16="http://schemas.microsoft.com/office/drawing/2014/main" id="{1F942C16-9166-45E5-B9A1-513556574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86">
                  <a:extLst>
                    <a:ext uri="{FF2B5EF4-FFF2-40B4-BE49-F238E27FC236}">
                      <a16:creationId xmlns:a16="http://schemas.microsoft.com/office/drawing/2014/main" id="{2770AF01-A0A8-462D-9EB7-2B000E4FB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87">
                  <a:extLst>
                    <a:ext uri="{FF2B5EF4-FFF2-40B4-BE49-F238E27FC236}">
                      <a16:creationId xmlns:a16="http://schemas.microsoft.com/office/drawing/2014/main" id="{6D46F9AD-9D46-41BC-954C-264E355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88">
                  <a:extLst>
                    <a:ext uri="{FF2B5EF4-FFF2-40B4-BE49-F238E27FC236}">
                      <a16:creationId xmlns:a16="http://schemas.microsoft.com/office/drawing/2014/main" id="{674A0397-69D4-4137-AEAD-CDA46F9AA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89">
                  <a:extLst>
                    <a:ext uri="{FF2B5EF4-FFF2-40B4-BE49-F238E27FC236}">
                      <a16:creationId xmlns:a16="http://schemas.microsoft.com/office/drawing/2014/main" id="{088A8CEA-7AAE-4418-AE56-34453ECA3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90">
                  <a:extLst>
                    <a:ext uri="{FF2B5EF4-FFF2-40B4-BE49-F238E27FC236}">
                      <a16:creationId xmlns:a16="http://schemas.microsoft.com/office/drawing/2014/main" id="{F1E3A839-B2AF-4701-9CC2-248B6449A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91">
                  <a:extLst>
                    <a:ext uri="{FF2B5EF4-FFF2-40B4-BE49-F238E27FC236}">
                      <a16:creationId xmlns:a16="http://schemas.microsoft.com/office/drawing/2014/main" id="{DF281C63-D0C4-4D3D-B89E-F473F1110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92">
                  <a:extLst>
                    <a:ext uri="{FF2B5EF4-FFF2-40B4-BE49-F238E27FC236}">
                      <a16:creationId xmlns:a16="http://schemas.microsoft.com/office/drawing/2014/main" id="{FFFC3206-3410-4407-B3DD-3A11D3EB9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93">
                  <a:extLst>
                    <a:ext uri="{FF2B5EF4-FFF2-40B4-BE49-F238E27FC236}">
                      <a16:creationId xmlns:a16="http://schemas.microsoft.com/office/drawing/2014/main" id="{ECD7DD70-3CCF-4EBB-8905-F58EFB5FC0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94">
                  <a:extLst>
                    <a:ext uri="{FF2B5EF4-FFF2-40B4-BE49-F238E27FC236}">
                      <a16:creationId xmlns:a16="http://schemas.microsoft.com/office/drawing/2014/main" id="{C943D732-D842-4BAD-BA7D-B4EA2171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Rectangle 95">
                  <a:extLst>
                    <a:ext uri="{FF2B5EF4-FFF2-40B4-BE49-F238E27FC236}">
                      <a16:creationId xmlns:a16="http://schemas.microsoft.com/office/drawing/2014/main" id="{4E6725CD-FA5A-450E-80A5-7F5CB7B51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Freeform 96">
                  <a:extLst>
                    <a:ext uri="{FF2B5EF4-FFF2-40B4-BE49-F238E27FC236}">
                      <a16:creationId xmlns:a16="http://schemas.microsoft.com/office/drawing/2014/main" id="{0722D87D-C0F4-46E1-9C1C-923A81E34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97">
                  <a:extLst>
                    <a:ext uri="{FF2B5EF4-FFF2-40B4-BE49-F238E27FC236}">
                      <a16:creationId xmlns:a16="http://schemas.microsoft.com/office/drawing/2014/main" id="{44C7E641-E2EB-4458-B0C4-DDF5EDAD2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98">
                  <a:extLst>
                    <a:ext uri="{FF2B5EF4-FFF2-40B4-BE49-F238E27FC236}">
                      <a16:creationId xmlns:a16="http://schemas.microsoft.com/office/drawing/2014/main" id="{79ED7E67-5F41-4841-95AD-BBBCA4B2B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Rectangle 99">
                  <a:extLst>
                    <a:ext uri="{FF2B5EF4-FFF2-40B4-BE49-F238E27FC236}">
                      <a16:creationId xmlns:a16="http://schemas.microsoft.com/office/drawing/2014/main" id="{18F1D78F-C41D-479A-AF53-A381C0FB7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100">
                  <a:extLst>
                    <a:ext uri="{FF2B5EF4-FFF2-40B4-BE49-F238E27FC236}">
                      <a16:creationId xmlns:a16="http://schemas.microsoft.com/office/drawing/2014/main" id="{9F8EF2B0-A552-4886-B0DE-0E2844848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101">
                  <a:extLst>
                    <a:ext uri="{FF2B5EF4-FFF2-40B4-BE49-F238E27FC236}">
                      <a16:creationId xmlns:a16="http://schemas.microsoft.com/office/drawing/2014/main" id="{82CE086A-1CF5-4BBF-A6B6-F524A9105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102">
                  <a:extLst>
                    <a:ext uri="{FF2B5EF4-FFF2-40B4-BE49-F238E27FC236}">
                      <a16:creationId xmlns:a16="http://schemas.microsoft.com/office/drawing/2014/main" id="{9119A643-DC31-4971-9BFF-3A4B18362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103">
                  <a:extLst>
                    <a:ext uri="{FF2B5EF4-FFF2-40B4-BE49-F238E27FC236}">
                      <a16:creationId xmlns:a16="http://schemas.microsoft.com/office/drawing/2014/main" id="{AA90BACE-090E-4F9F-95EB-F6DC25E03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Rectangle 104">
                  <a:extLst>
                    <a:ext uri="{FF2B5EF4-FFF2-40B4-BE49-F238E27FC236}">
                      <a16:creationId xmlns:a16="http://schemas.microsoft.com/office/drawing/2014/main" id="{ADF5889F-FFC3-4A7A-A946-19788FFFE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105">
                  <a:extLst>
                    <a:ext uri="{FF2B5EF4-FFF2-40B4-BE49-F238E27FC236}">
                      <a16:creationId xmlns:a16="http://schemas.microsoft.com/office/drawing/2014/main" id="{DDBE58B4-6B34-481B-9B30-404AC8B0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106">
                  <a:extLst>
                    <a:ext uri="{FF2B5EF4-FFF2-40B4-BE49-F238E27FC236}">
                      <a16:creationId xmlns:a16="http://schemas.microsoft.com/office/drawing/2014/main" id="{3DDE150A-F460-44BF-90A6-C8306423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107">
                  <a:extLst>
                    <a:ext uri="{FF2B5EF4-FFF2-40B4-BE49-F238E27FC236}">
                      <a16:creationId xmlns:a16="http://schemas.microsoft.com/office/drawing/2014/main" id="{9019280C-DE78-4A3C-9FD5-65395F9F6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108">
                  <a:extLst>
                    <a:ext uri="{FF2B5EF4-FFF2-40B4-BE49-F238E27FC236}">
                      <a16:creationId xmlns:a16="http://schemas.microsoft.com/office/drawing/2014/main" id="{30C6C1F0-4F5D-4002-97D9-10E5AD45E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109">
                  <a:extLst>
                    <a:ext uri="{FF2B5EF4-FFF2-40B4-BE49-F238E27FC236}">
                      <a16:creationId xmlns:a16="http://schemas.microsoft.com/office/drawing/2014/main" id="{AB603073-21F2-4CB0-9679-2BD6F3CE4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110">
                  <a:extLst>
                    <a:ext uri="{FF2B5EF4-FFF2-40B4-BE49-F238E27FC236}">
                      <a16:creationId xmlns:a16="http://schemas.microsoft.com/office/drawing/2014/main" id="{3A107293-4330-474A-9896-C0225F97F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111">
                  <a:extLst>
                    <a:ext uri="{FF2B5EF4-FFF2-40B4-BE49-F238E27FC236}">
                      <a16:creationId xmlns:a16="http://schemas.microsoft.com/office/drawing/2014/main" id="{D28F64A8-3B70-41C5-987D-6CA59139A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112">
                  <a:extLst>
                    <a:ext uri="{FF2B5EF4-FFF2-40B4-BE49-F238E27FC236}">
                      <a16:creationId xmlns:a16="http://schemas.microsoft.com/office/drawing/2014/main" id="{FF11B1BF-535A-4362-91CE-B3AF139A7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113">
                  <a:extLst>
                    <a:ext uri="{FF2B5EF4-FFF2-40B4-BE49-F238E27FC236}">
                      <a16:creationId xmlns:a16="http://schemas.microsoft.com/office/drawing/2014/main" id="{D6AEC5A7-4A04-433C-94CC-ACC790B2C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114">
                  <a:extLst>
                    <a:ext uri="{FF2B5EF4-FFF2-40B4-BE49-F238E27FC236}">
                      <a16:creationId xmlns:a16="http://schemas.microsoft.com/office/drawing/2014/main" id="{B6194645-EF0B-4C90-8244-98DF20676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115">
                  <a:extLst>
                    <a:ext uri="{FF2B5EF4-FFF2-40B4-BE49-F238E27FC236}">
                      <a16:creationId xmlns:a16="http://schemas.microsoft.com/office/drawing/2014/main" id="{C56BE190-67D6-431F-A73F-BBEDCDF41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116">
                  <a:extLst>
                    <a:ext uri="{FF2B5EF4-FFF2-40B4-BE49-F238E27FC236}">
                      <a16:creationId xmlns:a16="http://schemas.microsoft.com/office/drawing/2014/main" id="{10933F88-26AD-4E2F-9162-3DCC1840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117">
                  <a:extLst>
                    <a:ext uri="{FF2B5EF4-FFF2-40B4-BE49-F238E27FC236}">
                      <a16:creationId xmlns:a16="http://schemas.microsoft.com/office/drawing/2014/main" id="{C8E4A9E8-2CAD-49D4-A50A-B893D4764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118">
                  <a:extLst>
                    <a:ext uri="{FF2B5EF4-FFF2-40B4-BE49-F238E27FC236}">
                      <a16:creationId xmlns:a16="http://schemas.microsoft.com/office/drawing/2014/main" id="{26F49A06-7E3A-46E1-BD94-F0D7AA6FC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119">
                  <a:extLst>
                    <a:ext uri="{FF2B5EF4-FFF2-40B4-BE49-F238E27FC236}">
                      <a16:creationId xmlns:a16="http://schemas.microsoft.com/office/drawing/2014/main" id="{8D5305A3-4651-410B-A73B-4876A9D99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120">
                  <a:extLst>
                    <a:ext uri="{FF2B5EF4-FFF2-40B4-BE49-F238E27FC236}">
                      <a16:creationId xmlns:a16="http://schemas.microsoft.com/office/drawing/2014/main" id="{9421B779-8A09-4C54-9E00-6CF34AC3F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121">
                  <a:extLst>
                    <a:ext uri="{FF2B5EF4-FFF2-40B4-BE49-F238E27FC236}">
                      <a16:creationId xmlns:a16="http://schemas.microsoft.com/office/drawing/2014/main" id="{9A7D412C-0A8F-453E-92D8-E392575CB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122">
                  <a:extLst>
                    <a:ext uri="{FF2B5EF4-FFF2-40B4-BE49-F238E27FC236}">
                      <a16:creationId xmlns:a16="http://schemas.microsoft.com/office/drawing/2014/main" id="{D4BDBE16-7F7D-4227-BC64-6DC24E048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123">
                  <a:extLst>
                    <a:ext uri="{FF2B5EF4-FFF2-40B4-BE49-F238E27FC236}">
                      <a16:creationId xmlns:a16="http://schemas.microsoft.com/office/drawing/2014/main" id="{5D91FC23-BCA4-42B3-8837-6DCDDBC9B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Rectangle 124">
                  <a:extLst>
                    <a:ext uri="{FF2B5EF4-FFF2-40B4-BE49-F238E27FC236}">
                      <a16:creationId xmlns:a16="http://schemas.microsoft.com/office/drawing/2014/main" id="{E08E41A8-8A90-42BC-9FA9-13E3AF077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125">
                  <a:extLst>
                    <a:ext uri="{FF2B5EF4-FFF2-40B4-BE49-F238E27FC236}">
                      <a16:creationId xmlns:a16="http://schemas.microsoft.com/office/drawing/2014/main" id="{D97C3BD9-59B9-4484-8C79-F3C738ACF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126">
                  <a:extLst>
                    <a:ext uri="{FF2B5EF4-FFF2-40B4-BE49-F238E27FC236}">
                      <a16:creationId xmlns:a16="http://schemas.microsoft.com/office/drawing/2014/main" id="{FF364907-20D6-4838-A2C3-F78C44405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127">
                  <a:extLst>
                    <a:ext uri="{FF2B5EF4-FFF2-40B4-BE49-F238E27FC236}">
                      <a16:creationId xmlns:a16="http://schemas.microsoft.com/office/drawing/2014/main" id="{31D846E1-8F38-4040-BDEA-8634A796D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128">
                  <a:extLst>
                    <a:ext uri="{FF2B5EF4-FFF2-40B4-BE49-F238E27FC236}">
                      <a16:creationId xmlns:a16="http://schemas.microsoft.com/office/drawing/2014/main" id="{86C34E16-BE8C-4987-9375-04609C3CD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129">
                  <a:extLst>
                    <a:ext uri="{FF2B5EF4-FFF2-40B4-BE49-F238E27FC236}">
                      <a16:creationId xmlns:a16="http://schemas.microsoft.com/office/drawing/2014/main" id="{A16EDE0C-7B94-4004-BE99-10BEEB930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130">
                  <a:extLst>
                    <a:ext uri="{FF2B5EF4-FFF2-40B4-BE49-F238E27FC236}">
                      <a16:creationId xmlns:a16="http://schemas.microsoft.com/office/drawing/2014/main" id="{591412D2-9C40-4206-AFD4-61C2B7C03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131">
                  <a:extLst>
                    <a:ext uri="{FF2B5EF4-FFF2-40B4-BE49-F238E27FC236}">
                      <a16:creationId xmlns:a16="http://schemas.microsoft.com/office/drawing/2014/main" id="{4F93C34A-D51C-408A-9A66-A2E4308A3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132">
                  <a:extLst>
                    <a:ext uri="{FF2B5EF4-FFF2-40B4-BE49-F238E27FC236}">
                      <a16:creationId xmlns:a16="http://schemas.microsoft.com/office/drawing/2014/main" id="{35E9D9AB-F1E1-4CA0-9380-517C30445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133">
                  <a:extLst>
                    <a:ext uri="{FF2B5EF4-FFF2-40B4-BE49-F238E27FC236}">
                      <a16:creationId xmlns:a16="http://schemas.microsoft.com/office/drawing/2014/main" id="{D87BACDF-AFD6-4B3D-BAE9-6F9040E59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134">
                  <a:extLst>
                    <a:ext uri="{FF2B5EF4-FFF2-40B4-BE49-F238E27FC236}">
                      <a16:creationId xmlns:a16="http://schemas.microsoft.com/office/drawing/2014/main" id="{FE461402-EA51-4A3B-BA69-E539C53A4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Rectangle 135">
                  <a:extLst>
                    <a:ext uri="{FF2B5EF4-FFF2-40B4-BE49-F238E27FC236}">
                      <a16:creationId xmlns:a16="http://schemas.microsoft.com/office/drawing/2014/main" id="{180BF22D-AB54-45FE-A4FE-3903FBF25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136">
                  <a:extLst>
                    <a:ext uri="{FF2B5EF4-FFF2-40B4-BE49-F238E27FC236}">
                      <a16:creationId xmlns:a16="http://schemas.microsoft.com/office/drawing/2014/main" id="{C6DA0394-9E26-4200-8C7B-19C0094B1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Rectangle 137">
                  <a:extLst>
                    <a:ext uri="{FF2B5EF4-FFF2-40B4-BE49-F238E27FC236}">
                      <a16:creationId xmlns:a16="http://schemas.microsoft.com/office/drawing/2014/main" id="{4B4CD67C-89E8-4A67-99DC-9B4544DD6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138">
                  <a:extLst>
                    <a:ext uri="{FF2B5EF4-FFF2-40B4-BE49-F238E27FC236}">
                      <a16:creationId xmlns:a16="http://schemas.microsoft.com/office/drawing/2014/main" id="{CE21142B-74C9-4EE0-8B33-1F958214E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Freeform 139">
                  <a:extLst>
                    <a:ext uri="{FF2B5EF4-FFF2-40B4-BE49-F238E27FC236}">
                      <a16:creationId xmlns:a16="http://schemas.microsoft.com/office/drawing/2014/main" id="{940CAA3D-C86D-44F2-A0D7-477D86508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140">
                  <a:extLst>
                    <a:ext uri="{FF2B5EF4-FFF2-40B4-BE49-F238E27FC236}">
                      <a16:creationId xmlns:a16="http://schemas.microsoft.com/office/drawing/2014/main" id="{A54221F8-A0A6-4FE2-A477-86825518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Freeform 141">
                  <a:extLst>
                    <a:ext uri="{FF2B5EF4-FFF2-40B4-BE49-F238E27FC236}">
                      <a16:creationId xmlns:a16="http://schemas.microsoft.com/office/drawing/2014/main" id="{684F3CDA-F997-47AB-B9E4-1DC115A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142">
                  <a:extLst>
                    <a:ext uri="{FF2B5EF4-FFF2-40B4-BE49-F238E27FC236}">
                      <a16:creationId xmlns:a16="http://schemas.microsoft.com/office/drawing/2014/main" id="{8D96A5E4-AC1D-4726-81C4-BECC3E9EF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143">
                  <a:extLst>
                    <a:ext uri="{FF2B5EF4-FFF2-40B4-BE49-F238E27FC236}">
                      <a16:creationId xmlns:a16="http://schemas.microsoft.com/office/drawing/2014/main" id="{A05C8D09-DC86-408C-A666-1401A34FE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144">
                  <a:extLst>
                    <a:ext uri="{FF2B5EF4-FFF2-40B4-BE49-F238E27FC236}">
                      <a16:creationId xmlns:a16="http://schemas.microsoft.com/office/drawing/2014/main" id="{EDC2DB66-D161-4227-9248-9B96D5BF6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145">
                  <a:extLst>
                    <a:ext uri="{FF2B5EF4-FFF2-40B4-BE49-F238E27FC236}">
                      <a16:creationId xmlns:a16="http://schemas.microsoft.com/office/drawing/2014/main" id="{C8479C7E-8941-44F8-B2DD-1C7D0751C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146">
                  <a:extLst>
                    <a:ext uri="{FF2B5EF4-FFF2-40B4-BE49-F238E27FC236}">
                      <a16:creationId xmlns:a16="http://schemas.microsoft.com/office/drawing/2014/main" id="{88A182BB-C585-40A5-826B-E1FD8F811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147">
                  <a:extLst>
                    <a:ext uri="{FF2B5EF4-FFF2-40B4-BE49-F238E27FC236}">
                      <a16:creationId xmlns:a16="http://schemas.microsoft.com/office/drawing/2014/main" id="{5F85EAD4-AF7B-40C2-8EF5-920F17C1E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148">
                  <a:extLst>
                    <a:ext uri="{FF2B5EF4-FFF2-40B4-BE49-F238E27FC236}">
                      <a16:creationId xmlns:a16="http://schemas.microsoft.com/office/drawing/2014/main" id="{5C72F61C-5434-42EC-952E-5B7E8248F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149">
                  <a:extLst>
                    <a:ext uri="{FF2B5EF4-FFF2-40B4-BE49-F238E27FC236}">
                      <a16:creationId xmlns:a16="http://schemas.microsoft.com/office/drawing/2014/main" id="{FBD3577A-0D07-4B7D-B9E1-F4F32352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Rectangle 150">
                  <a:extLst>
                    <a:ext uri="{FF2B5EF4-FFF2-40B4-BE49-F238E27FC236}">
                      <a16:creationId xmlns:a16="http://schemas.microsoft.com/office/drawing/2014/main" id="{17D50820-2DC9-4CD2-81F1-E4D3E42F4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151">
                  <a:extLst>
                    <a:ext uri="{FF2B5EF4-FFF2-40B4-BE49-F238E27FC236}">
                      <a16:creationId xmlns:a16="http://schemas.microsoft.com/office/drawing/2014/main" id="{CD11810B-9C65-4A8D-8DFA-7F4C4A3AA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152">
                  <a:extLst>
                    <a:ext uri="{FF2B5EF4-FFF2-40B4-BE49-F238E27FC236}">
                      <a16:creationId xmlns:a16="http://schemas.microsoft.com/office/drawing/2014/main" id="{68B6D853-6BDA-4DE7-9A7E-814C135C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Freeform 153">
                  <a:extLst>
                    <a:ext uri="{FF2B5EF4-FFF2-40B4-BE49-F238E27FC236}">
                      <a16:creationId xmlns:a16="http://schemas.microsoft.com/office/drawing/2014/main" id="{0C185275-8A2B-4953-BFB9-3DD61134F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Rectangle 154">
                  <a:extLst>
                    <a:ext uri="{FF2B5EF4-FFF2-40B4-BE49-F238E27FC236}">
                      <a16:creationId xmlns:a16="http://schemas.microsoft.com/office/drawing/2014/main" id="{05069690-97E3-4348-A2CC-565E837B5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155">
                  <a:extLst>
                    <a:ext uri="{FF2B5EF4-FFF2-40B4-BE49-F238E27FC236}">
                      <a16:creationId xmlns:a16="http://schemas.microsoft.com/office/drawing/2014/main" id="{617F5C19-95FB-47DF-A6C2-FE9522A05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156">
                  <a:extLst>
                    <a:ext uri="{FF2B5EF4-FFF2-40B4-BE49-F238E27FC236}">
                      <a16:creationId xmlns:a16="http://schemas.microsoft.com/office/drawing/2014/main" id="{D9796C8C-3E38-4B88-A8F9-150AF3FFB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Freeform 157">
                  <a:extLst>
                    <a:ext uri="{FF2B5EF4-FFF2-40B4-BE49-F238E27FC236}">
                      <a16:creationId xmlns:a16="http://schemas.microsoft.com/office/drawing/2014/main" id="{496D9DC2-6316-4ADF-96B0-B322F4D34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158">
                  <a:extLst>
                    <a:ext uri="{FF2B5EF4-FFF2-40B4-BE49-F238E27FC236}">
                      <a16:creationId xmlns:a16="http://schemas.microsoft.com/office/drawing/2014/main" id="{1210F1B6-8D15-4793-B550-1A2200AB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159">
                  <a:extLst>
                    <a:ext uri="{FF2B5EF4-FFF2-40B4-BE49-F238E27FC236}">
                      <a16:creationId xmlns:a16="http://schemas.microsoft.com/office/drawing/2014/main" id="{EC9ADD6F-2B6C-41B1-99EF-084BBFDD3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Freeform 160">
                  <a:extLst>
                    <a:ext uri="{FF2B5EF4-FFF2-40B4-BE49-F238E27FC236}">
                      <a16:creationId xmlns:a16="http://schemas.microsoft.com/office/drawing/2014/main" id="{5109B0D2-9825-4A3A-83A9-701DC3375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161">
                  <a:extLst>
                    <a:ext uri="{FF2B5EF4-FFF2-40B4-BE49-F238E27FC236}">
                      <a16:creationId xmlns:a16="http://schemas.microsoft.com/office/drawing/2014/main" id="{E701467D-C1A1-4595-B83A-04F085A27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Freeform 162">
                  <a:extLst>
                    <a:ext uri="{FF2B5EF4-FFF2-40B4-BE49-F238E27FC236}">
                      <a16:creationId xmlns:a16="http://schemas.microsoft.com/office/drawing/2014/main" id="{48AD8AD2-3C2E-47EB-834E-DE9D39543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163">
                  <a:extLst>
                    <a:ext uri="{FF2B5EF4-FFF2-40B4-BE49-F238E27FC236}">
                      <a16:creationId xmlns:a16="http://schemas.microsoft.com/office/drawing/2014/main" id="{C18B9FB7-3C38-49BF-B295-057B5772B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164">
                  <a:extLst>
                    <a:ext uri="{FF2B5EF4-FFF2-40B4-BE49-F238E27FC236}">
                      <a16:creationId xmlns:a16="http://schemas.microsoft.com/office/drawing/2014/main" id="{114FBC10-68F1-4859-AF45-88CC7B896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165">
                  <a:extLst>
                    <a:ext uri="{FF2B5EF4-FFF2-40B4-BE49-F238E27FC236}">
                      <a16:creationId xmlns:a16="http://schemas.microsoft.com/office/drawing/2014/main" id="{7C89D18E-74DD-4DDF-9424-AAD1E74E1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166">
                  <a:extLst>
                    <a:ext uri="{FF2B5EF4-FFF2-40B4-BE49-F238E27FC236}">
                      <a16:creationId xmlns:a16="http://schemas.microsoft.com/office/drawing/2014/main" id="{8010F749-F2D4-4E1D-A09C-91A366EB6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Rectangle 167">
                  <a:extLst>
                    <a:ext uri="{FF2B5EF4-FFF2-40B4-BE49-F238E27FC236}">
                      <a16:creationId xmlns:a16="http://schemas.microsoft.com/office/drawing/2014/main" id="{9A70CB49-0CD3-4E4E-93B8-5DFFE01E5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168">
                  <a:extLst>
                    <a:ext uri="{FF2B5EF4-FFF2-40B4-BE49-F238E27FC236}">
                      <a16:creationId xmlns:a16="http://schemas.microsoft.com/office/drawing/2014/main" id="{88B7992D-8571-4825-81EE-CB6776D7E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169">
                  <a:extLst>
                    <a:ext uri="{FF2B5EF4-FFF2-40B4-BE49-F238E27FC236}">
                      <a16:creationId xmlns:a16="http://schemas.microsoft.com/office/drawing/2014/main" id="{D9089F19-D6D5-445E-8CAA-C495584E0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170">
                  <a:extLst>
                    <a:ext uri="{FF2B5EF4-FFF2-40B4-BE49-F238E27FC236}">
                      <a16:creationId xmlns:a16="http://schemas.microsoft.com/office/drawing/2014/main" id="{4DE784F5-DDA5-4B74-8A08-D77E583B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171">
                  <a:extLst>
                    <a:ext uri="{FF2B5EF4-FFF2-40B4-BE49-F238E27FC236}">
                      <a16:creationId xmlns:a16="http://schemas.microsoft.com/office/drawing/2014/main" id="{CF63FE4C-E13A-4AD8-894F-7936298B1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172">
                  <a:extLst>
                    <a:ext uri="{FF2B5EF4-FFF2-40B4-BE49-F238E27FC236}">
                      <a16:creationId xmlns:a16="http://schemas.microsoft.com/office/drawing/2014/main" id="{65420F81-65C4-4C47-A239-AEC94F195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173">
                  <a:extLst>
                    <a:ext uri="{FF2B5EF4-FFF2-40B4-BE49-F238E27FC236}">
                      <a16:creationId xmlns:a16="http://schemas.microsoft.com/office/drawing/2014/main" id="{1CEADC12-D3EE-4F1E-B8A0-02212F2D3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174">
                  <a:extLst>
                    <a:ext uri="{FF2B5EF4-FFF2-40B4-BE49-F238E27FC236}">
                      <a16:creationId xmlns:a16="http://schemas.microsoft.com/office/drawing/2014/main" id="{CB27F0EB-FE51-4D2D-9965-88CA90D8C4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175">
                  <a:extLst>
                    <a:ext uri="{FF2B5EF4-FFF2-40B4-BE49-F238E27FC236}">
                      <a16:creationId xmlns:a16="http://schemas.microsoft.com/office/drawing/2014/main" id="{6AECA387-34CF-4F5B-AC95-8178EE2B1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176">
                  <a:extLst>
                    <a:ext uri="{FF2B5EF4-FFF2-40B4-BE49-F238E27FC236}">
                      <a16:creationId xmlns:a16="http://schemas.microsoft.com/office/drawing/2014/main" id="{AAF1D569-7018-475A-8923-76349205A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177">
                  <a:extLst>
                    <a:ext uri="{FF2B5EF4-FFF2-40B4-BE49-F238E27FC236}">
                      <a16:creationId xmlns:a16="http://schemas.microsoft.com/office/drawing/2014/main" id="{E2915016-3D48-4E8A-A5BE-5EF9E5989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178">
                  <a:extLst>
                    <a:ext uri="{FF2B5EF4-FFF2-40B4-BE49-F238E27FC236}">
                      <a16:creationId xmlns:a16="http://schemas.microsoft.com/office/drawing/2014/main" id="{F5EE22A2-EB3E-4B97-8208-667B3A24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179">
                  <a:extLst>
                    <a:ext uri="{FF2B5EF4-FFF2-40B4-BE49-F238E27FC236}">
                      <a16:creationId xmlns:a16="http://schemas.microsoft.com/office/drawing/2014/main" id="{F921452D-4B39-4276-828C-EC2FEC822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Rectangle 180">
                  <a:extLst>
                    <a:ext uri="{FF2B5EF4-FFF2-40B4-BE49-F238E27FC236}">
                      <a16:creationId xmlns:a16="http://schemas.microsoft.com/office/drawing/2014/main" id="{FC31D19D-5ED2-47C0-95FF-E034C2A8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181">
                  <a:extLst>
                    <a:ext uri="{FF2B5EF4-FFF2-40B4-BE49-F238E27FC236}">
                      <a16:creationId xmlns:a16="http://schemas.microsoft.com/office/drawing/2014/main" id="{4A878F3F-4EFA-4AAD-B389-7303252FD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Freeform 182">
                  <a:extLst>
                    <a:ext uri="{FF2B5EF4-FFF2-40B4-BE49-F238E27FC236}">
                      <a16:creationId xmlns:a16="http://schemas.microsoft.com/office/drawing/2014/main" id="{594DE5AB-E6AD-418D-ACCA-6830498A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183">
                  <a:extLst>
                    <a:ext uri="{FF2B5EF4-FFF2-40B4-BE49-F238E27FC236}">
                      <a16:creationId xmlns:a16="http://schemas.microsoft.com/office/drawing/2014/main" id="{70BB429F-D778-4E8C-B077-CB53E09DC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184">
                  <a:extLst>
                    <a:ext uri="{FF2B5EF4-FFF2-40B4-BE49-F238E27FC236}">
                      <a16:creationId xmlns:a16="http://schemas.microsoft.com/office/drawing/2014/main" id="{CDEEE6BE-4CAE-4985-AE23-69D199009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185">
                  <a:extLst>
                    <a:ext uri="{FF2B5EF4-FFF2-40B4-BE49-F238E27FC236}">
                      <a16:creationId xmlns:a16="http://schemas.microsoft.com/office/drawing/2014/main" id="{621352E3-4B04-40E3-BA17-F43D5BE66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186">
                  <a:extLst>
                    <a:ext uri="{FF2B5EF4-FFF2-40B4-BE49-F238E27FC236}">
                      <a16:creationId xmlns:a16="http://schemas.microsoft.com/office/drawing/2014/main" id="{4C57C0AA-D08A-4920-B70B-68F4A632F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187">
                  <a:extLst>
                    <a:ext uri="{FF2B5EF4-FFF2-40B4-BE49-F238E27FC236}">
                      <a16:creationId xmlns:a16="http://schemas.microsoft.com/office/drawing/2014/main" id="{CE6AD3A4-184E-44D2-89F0-BACED2AEE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Rectangle 188">
                  <a:extLst>
                    <a:ext uri="{FF2B5EF4-FFF2-40B4-BE49-F238E27FC236}">
                      <a16:creationId xmlns:a16="http://schemas.microsoft.com/office/drawing/2014/main" id="{408717D3-EA74-4968-8810-EFC6A0829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189">
                  <a:extLst>
                    <a:ext uri="{FF2B5EF4-FFF2-40B4-BE49-F238E27FC236}">
                      <a16:creationId xmlns:a16="http://schemas.microsoft.com/office/drawing/2014/main" id="{4F09F229-CF6F-4905-B05D-D65063B52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Freeform 190">
                  <a:extLst>
                    <a:ext uri="{FF2B5EF4-FFF2-40B4-BE49-F238E27FC236}">
                      <a16:creationId xmlns:a16="http://schemas.microsoft.com/office/drawing/2014/main" id="{7DCD9645-9CE5-4952-BA70-46AB77E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Rectangle 191">
                  <a:extLst>
                    <a:ext uri="{FF2B5EF4-FFF2-40B4-BE49-F238E27FC236}">
                      <a16:creationId xmlns:a16="http://schemas.microsoft.com/office/drawing/2014/main" id="{BEF240C1-A529-47B1-86B7-A6E0468EA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192">
                  <a:extLst>
                    <a:ext uri="{FF2B5EF4-FFF2-40B4-BE49-F238E27FC236}">
                      <a16:creationId xmlns:a16="http://schemas.microsoft.com/office/drawing/2014/main" id="{DAC72571-3969-48F5-BF1E-1E8FDD36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Freeform 193">
                  <a:extLst>
                    <a:ext uri="{FF2B5EF4-FFF2-40B4-BE49-F238E27FC236}">
                      <a16:creationId xmlns:a16="http://schemas.microsoft.com/office/drawing/2014/main" id="{84EAF0AD-AA9A-4787-9EA2-076607296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Rectangle 194">
                  <a:extLst>
                    <a:ext uri="{FF2B5EF4-FFF2-40B4-BE49-F238E27FC236}">
                      <a16:creationId xmlns:a16="http://schemas.microsoft.com/office/drawing/2014/main" id="{8B1FE34B-C764-4AEF-A5F7-856A88612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195">
                  <a:extLst>
                    <a:ext uri="{FF2B5EF4-FFF2-40B4-BE49-F238E27FC236}">
                      <a16:creationId xmlns:a16="http://schemas.microsoft.com/office/drawing/2014/main" id="{CCB259F7-5BE5-4951-8146-8F21FA046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196">
                  <a:extLst>
                    <a:ext uri="{FF2B5EF4-FFF2-40B4-BE49-F238E27FC236}">
                      <a16:creationId xmlns:a16="http://schemas.microsoft.com/office/drawing/2014/main" id="{6C87A520-E079-4A80-9F42-D4B3806C9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197">
                  <a:extLst>
                    <a:ext uri="{FF2B5EF4-FFF2-40B4-BE49-F238E27FC236}">
                      <a16:creationId xmlns:a16="http://schemas.microsoft.com/office/drawing/2014/main" id="{0B1246A8-8892-47FD-8998-21CF8298B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Rectangle 198">
                  <a:extLst>
                    <a:ext uri="{FF2B5EF4-FFF2-40B4-BE49-F238E27FC236}">
                      <a16:creationId xmlns:a16="http://schemas.microsoft.com/office/drawing/2014/main" id="{8CC8ADD1-DE91-4424-BABC-63CA41FF5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Rectangle 199">
                  <a:extLst>
                    <a:ext uri="{FF2B5EF4-FFF2-40B4-BE49-F238E27FC236}">
                      <a16:creationId xmlns:a16="http://schemas.microsoft.com/office/drawing/2014/main" id="{2A33DFAA-2CFC-48A4-ABE2-E442DFDF0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200">
                  <a:extLst>
                    <a:ext uri="{FF2B5EF4-FFF2-40B4-BE49-F238E27FC236}">
                      <a16:creationId xmlns:a16="http://schemas.microsoft.com/office/drawing/2014/main" id="{8F93E6E1-81FA-4333-BE6C-DA56EB86E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201">
                  <a:extLst>
                    <a:ext uri="{FF2B5EF4-FFF2-40B4-BE49-F238E27FC236}">
                      <a16:creationId xmlns:a16="http://schemas.microsoft.com/office/drawing/2014/main" id="{066DC83D-1077-433C-B1D5-AA0D9C813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202">
                  <a:extLst>
                    <a:ext uri="{FF2B5EF4-FFF2-40B4-BE49-F238E27FC236}">
                      <a16:creationId xmlns:a16="http://schemas.microsoft.com/office/drawing/2014/main" id="{17B32108-8D15-4DE6-BAA2-1E4971CAA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Rectangle 203">
                  <a:extLst>
                    <a:ext uri="{FF2B5EF4-FFF2-40B4-BE49-F238E27FC236}">
                      <a16:creationId xmlns:a16="http://schemas.microsoft.com/office/drawing/2014/main" id="{013745C1-B838-4947-A2F3-4FFB3D50F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204">
                  <a:extLst>
                    <a:ext uri="{FF2B5EF4-FFF2-40B4-BE49-F238E27FC236}">
                      <a16:creationId xmlns:a16="http://schemas.microsoft.com/office/drawing/2014/main" id="{4FC41FB7-DDB3-471D-AFA9-26C8230D8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406">
                <a:extLst>
                  <a:ext uri="{FF2B5EF4-FFF2-40B4-BE49-F238E27FC236}">
                    <a16:creationId xmlns:a16="http://schemas.microsoft.com/office/drawing/2014/main" id="{142A705E-C59A-4ADE-AABE-1D522EEEA6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411" name="Rectangle 206">
                  <a:extLst>
                    <a:ext uri="{FF2B5EF4-FFF2-40B4-BE49-F238E27FC236}">
                      <a16:creationId xmlns:a16="http://schemas.microsoft.com/office/drawing/2014/main" id="{E9ED4CA4-B2D0-45E5-A678-10A111D9C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07">
                  <a:extLst>
                    <a:ext uri="{FF2B5EF4-FFF2-40B4-BE49-F238E27FC236}">
                      <a16:creationId xmlns:a16="http://schemas.microsoft.com/office/drawing/2014/main" id="{5BD70C5F-F656-4C83-9DA0-E737E5E56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8">
                  <a:extLst>
                    <a:ext uri="{FF2B5EF4-FFF2-40B4-BE49-F238E27FC236}">
                      <a16:creationId xmlns:a16="http://schemas.microsoft.com/office/drawing/2014/main" id="{AD569D00-D6F8-4C42-BC44-1F8886C74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Freeform 209">
                  <a:extLst>
                    <a:ext uri="{FF2B5EF4-FFF2-40B4-BE49-F238E27FC236}">
                      <a16:creationId xmlns:a16="http://schemas.microsoft.com/office/drawing/2014/main" id="{ACF64E2B-0D9E-4316-8120-6CE7B205D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Freeform 210">
                  <a:extLst>
                    <a:ext uri="{FF2B5EF4-FFF2-40B4-BE49-F238E27FC236}">
                      <a16:creationId xmlns:a16="http://schemas.microsoft.com/office/drawing/2014/main" id="{D952E9B5-AD97-4413-839B-76F744101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Freeform 211">
                  <a:extLst>
                    <a:ext uri="{FF2B5EF4-FFF2-40B4-BE49-F238E27FC236}">
                      <a16:creationId xmlns:a16="http://schemas.microsoft.com/office/drawing/2014/main" id="{22E65ED6-55B4-413E-8684-FCBF9E43F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Freeform 212">
                  <a:extLst>
                    <a:ext uri="{FF2B5EF4-FFF2-40B4-BE49-F238E27FC236}">
                      <a16:creationId xmlns:a16="http://schemas.microsoft.com/office/drawing/2014/main" id="{A526F668-D98A-4AC7-A2D1-343DFAD1C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213">
                  <a:extLst>
                    <a:ext uri="{FF2B5EF4-FFF2-40B4-BE49-F238E27FC236}">
                      <a16:creationId xmlns:a16="http://schemas.microsoft.com/office/drawing/2014/main" id="{2D576D3B-1E03-4089-BC15-2CFE13774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Freeform 214">
                  <a:extLst>
                    <a:ext uri="{FF2B5EF4-FFF2-40B4-BE49-F238E27FC236}">
                      <a16:creationId xmlns:a16="http://schemas.microsoft.com/office/drawing/2014/main" id="{BA33F69F-F47B-4DEC-8885-A2D4C4415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Freeform 215">
                  <a:extLst>
                    <a:ext uri="{FF2B5EF4-FFF2-40B4-BE49-F238E27FC236}">
                      <a16:creationId xmlns:a16="http://schemas.microsoft.com/office/drawing/2014/main" id="{0CDE80FA-2457-4AD0-8F27-9263F9B1E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Freeform 216">
                  <a:extLst>
                    <a:ext uri="{FF2B5EF4-FFF2-40B4-BE49-F238E27FC236}">
                      <a16:creationId xmlns:a16="http://schemas.microsoft.com/office/drawing/2014/main" id="{A5DBC044-E932-4C58-968D-7A7AC5E43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Freeform 217">
                  <a:extLst>
                    <a:ext uri="{FF2B5EF4-FFF2-40B4-BE49-F238E27FC236}">
                      <a16:creationId xmlns:a16="http://schemas.microsoft.com/office/drawing/2014/main" id="{6F98004F-AFFB-41E6-B03D-73F47E821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Freeform 218">
                  <a:extLst>
                    <a:ext uri="{FF2B5EF4-FFF2-40B4-BE49-F238E27FC236}">
                      <a16:creationId xmlns:a16="http://schemas.microsoft.com/office/drawing/2014/main" id="{B7F4A0F1-C92B-474D-9C5B-E368FCC09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Freeform 219">
                  <a:extLst>
                    <a:ext uri="{FF2B5EF4-FFF2-40B4-BE49-F238E27FC236}">
                      <a16:creationId xmlns:a16="http://schemas.microsoft.com/office/drawing/2014/main" id="{7A767EBE-40E5-466A-B5D0-EB026FC84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220">
                  <a:extLst>
                    <a:ext uri="{FF2B5EF4-FFF2-40B4-BE49-F238E27FC236}">
                      <a16:creationId xmlns:a16="http://schemas.microsoft.com/office/drawing/2014/main" id="{19D51F78-2060-482F-BB9B-9EE77679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Freeform 221">
                  <a:extLst>
                    <a:ext uri="{FF2B5EF4-FFF2-40B4-BE49-F238E27FC236}">
                      <a16:creationId xmlns:a16="http://schemas.microsoft.com/office/drawing/2014/main" id="{89CDB951-EE3A-4D68-BFA9-92674A30D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Freeform 222">
                  <a:extLst>
                    <a:ext uri="{FF2B5EF4-FFF2-40B4-BE49-F238E27FC236}">
                      <a16:creationId xmlns:a16="http://schemas.microsoft.com/office/drawing/2014/main" id="{1D0BD7A1-9E24-4EB3-B926-17E992091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Freeform 223">
                  <a:extLst>
                    <a:ext uri="{FF2B5EF4-FFF2-40B4-BE49-F238E27FC236}">
                      <a16:creationId xmlns:a16="http://schemas.microsoft.com/office/drawing/2014/main" id="{2400F07E-8834-4C04-BE3D-2561C5CF8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Freeform 224">
                  <a:extLst>
                    <a:ext uri="{FF2B5EF4-FFF2-40B4-BE49-F238E27FC236}">
                      <a16:creationId xmlns:a16="http://schemas.microsoft.com/office/drawing/2014/main" id="{5EEC4E66-7779-4482-844C-409643F18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Freeform 225">
                  <a:extLst>
                    <a:ext uri="{FF2B5EF4-FFF2-40B4-BE49-F238E27FC236}">
                      <a16:creationId xmlns:a16="http://schemas.microsoft.com/office/drawing/2014/main" id="{67D67553-AD28-4300-994B-EC4A8D077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Freeform 226">
                  <a:extLst>
                    <a:ext uri="{FF2B5EF4-FFF2-40B4-BE49-F238E27FC236}">
                      <a16:creationId xmlns:a16="http://schemas.microsoft.com/office/drawing/2014/main" id="{923B9FAD-3B49-4373-BDB9-8B4002FF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Freeform 227">
                  <a:extLst>
                    <a:ext uri="{FF2B5EF4-FFF2-40B4-BE49-F238E27FC236}">
                      <a16:creationId xmlns:a16="http://schemas.microsoft.com/office/drawing/2014/main" id="{63E1FA89-9CFD-48D7-BFCF-B0B1B469B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Freeform 228">
                  <a:extLst>
                    <a:ext uri="{FF2B5EF4-FFF2-40B4-BE49-F238E27FC236}">
                      <a16:creationId xmlns:a16="http://schemas.microsoft.com/office/drawing/2014/main" id="{4EC83D53-6BEE-4B6A-BB6A-281E0007B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Freeform 229">
                  <a:extLst>
                    <a:ext uri="{FF2B5EF4-FFF2-40B4-BE49-F238E27FC236}">
                      <a16:creationId xmlns:a16="http://schemas.microsoft.com/office/drawing/2014/main" id="{6210BB8C-66F3-49FB-90C4-6262B2A7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Freeform 230">
                  <a:extLst>
                    <a:ext uri="{FF2B5EF4-FFF2-40B4-BE49-F238E27FC236}">
                      <a16:creationId xmlns:a16="http://schemas.microsoft.com/office/drawing/2014/main" id="{1929D28A-72A4-4801-9371-05FFBF1E2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Freeform 231">
                  <a:extLst>
                    <a:ext uri="{FF2B5EF4-FFF2-40B4-BE49-F238E27FC236}">
                      <a16:creationId xmlns:a16="http://schemas.microsoft.com/office/drawing/2014/main" id="{493FE405-381C-4424-97E9-C06652F3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Freeform 232">
                  <a:extLst>
                    <a:ext uri="{FF2B5EF4-FFF2-40B4-BE49-F238E27FC236}">
                      <a16:creationId xmlns:a16="http://schemas.microsoft.com/office/drawing/2014/main" id="{202DB81C-B267-48ED-B317-0BBDEA61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Freeform 233">
                  <a:extLst>
                    <a:ext uri="{FF2B5EF4-FFF2-40B4-BE49-F238E27FC236}">
                      <a16:creationId xmlns:a16="http://schemas.microsoft.com/office/drawing/2014/main" id="{D953EE84-CA57-46C0-86FD-9F215CE7B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Freeform 234">
                  <a:extLst>
                    <a:ext uri="{FF2B5EF4-FFF2-40B4-BE49-F238E27FC236}">
                      <a16:creationId xmlns:a16="http://schemas.microsoft.com/office/drawing/2014/main" id="{CC76287F-2566-4C7C-A795-6BD18E55E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Freeform 235">
                  <a:extLst>
                    <a:ext uri="{FF2B5EF4-FFF2-40B4-BE49-F238E27FC236}">
                      <a16:creationId xmlns:a16="http://schemas.microsoft.com/office/drawing/2014/main" id="{2427A435-F497-4303-8296-375B1E51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Freeform 236">
                  <a:extLst>
                    <a:ext uri="{FF2B5EF4-FFF2-40B4-BE49-F238E27FC236}">
                      <a16:creationId xmlns:a16="http://schemas.microsoft.com/office/drawing/2014/main" id="{1132D34A-A6B4-4960-92EA-38E40654D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Freeform 237">
                  <a:extLst>
                    <a:ext uri="{FF2B5EF4-FFF2-40B4-BE49-F238E27FC236}">
                      <a16:creationId xmlns:a16="http://schemas.microsoft.com/office/drawing/2014/main" id="{BFD1B420-F597-4A97-B454-6CE7C2143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Freeform 238">
                  <a:extLst>
                    <a:ext uri="{FF2B5EF4-FFF2-40B4-BE49-F238E27FC236}">
                      <a16:creationId xmlns:a16="http://schemas.microsoft.com/office/drawing/2014/main" id="{74A6AD31-567D-4F10-A8FF-3825FB617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Freeform 239">
                  <a:extLst>
                    <a:ext uri="{FF2B5EF4-FFF2-40B4-BE49-F238E27FC236}">
                      <a16:creationId xmlns:a16="http://schemas.microsoft.com/office/drawing/2014/main" id="{B799B82D-123D-4803-90C6-1EA90E5CC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Freeform 240">
                  <a:extLst>
                    <a:ext uri="{FF2B5EF4-FFF2-40B4-BE49-F238E27FC236}">
                      <a16:creationId xmlns:a16="http://schemas.microsoft.com/office/drawing/2014/main" id="{2F8A1459-A221-4083-A92D-7597E4CF7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Freeform 241">
                  <a:extLst>
                    <a:ext uri="{FF2B5EF4-FFF2-40B4-BE49-F238E27FC236}">
                      <a16:creationId xmlns:a16="http://schemas.microsoft.com/office/drawing/2014/main" id="{57503C3E-0855-4433-A7E1-D1D8AA3BD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242">
                  <a:extLst>
                    <a:ext uri="{FF2B5EF4-FFF2-40B4-BE49-F238E27FC236}">
                      <a16:creationId xmlns:a16="http://schemas.microsoft.com/office/drawing/2014/main" id="{E60C81BA-2BF3-45DB-9BFB-1A402EAF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243">
                  <a:extLst>
                    <a:ext uri="{FF2B5EF4-FFF2-40B4-BE49-F238E27FC236}">
                      <a16:creationId xmlns:a16="http://schemas.microsoft.com/office/drawing/2014/main" id="{72CB6939-A5E1-49B5-B562-C9C3D8B00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244">
                  <a:extLst>
                    <a:ext uri="{FF2B5EF4-FFF2-40B4-BE49-F238E27FC236}">
                      <a16:creationId xmlns:a16="http://schemas.microsoft.com/office/drawing/2014/main" id="{671F6254-C3F4-4663-854B-31E9EE89C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245">
                  <a:extLst>
                    <a:ext uri="{FF2B5EF4-FFF2-40B4-BE49-F238E27FC236}">
                      <a16:creationId xmlns:a16="http://schemas.microsoft.com/office/drawing/2014/main" id="{B8632B21-A475-4609-B5C9-D04FC8D0F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246">
                  <a:extLst>
                    <a:ext uri="{FF2B5EF4-FFF2-40B4-BE49-F238E27FC236}">
                      <a16:creationId xmlns:a16="http://schemas.microsoft.com/office/drawing/2014/main" id="{A9E03416-DC3A-4D48-8ACA-0659B630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247">
                  <a:extLst>
                    <a:ext uri="{FF2B5EF4-FFF2-40B4-BE49-F238E27FC236}">
                      <a16:creationId xmlns:a16="http://schemas.microsoft.com/office/drawing/2014/main" id="{FCC400CC-8E8B-4880-9CEA-FA2B7FDA5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248">
                  <a:extLst>
                    <a:ext uri="{FF2B5EF4-FFF2-40B4-BE49-F238E27FC236}">
                      <a16:creationId xmlns:a16="http://schemas.microsoft.com/office/drawing/2014/main" id="{04053B9A-86C3-4123-89D5-634325299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249">
                  <a:extLst>
                    <a:ext uri="{FF2B5EF4-FFF2-40B4-BE49-F238E27FC236}">
                      <a16:creationId xmlns:a16="http://schemas.microsoft.com/office/drawing/2014/main" id="{2BD957BC-432F-4A73-A6F3-C2562D66D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Freeform 250">
                  <a:extLst>
                    <a:ext uri="{FF2B5EF4-FFF2-40B4-BE49-F238E27FC236}">
                      <a16:creationId xmlns:a16="http://schemas.microsoft.com/office/drawing/2014/main" id="{E9A58905-86EF-4D48-AEB3-90DDACA99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Freeform 251">
                  <a:extLst>
                    <a:ext uri="{FF2B5EF4-FFF2-40B4-BE49-F238E27FC236}">
                      <a16:creationId xmlns:a16="http://schemas.microsoft.com/office/drawing/2014/main" id="{47CDFA0F-FB2F-46E9-BEE3-76551E073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Freeform 252">
                  <a:extLst>
                    <a:ext uri="{FF2B5EF4-FFF2-40B4-BE49-F238E27FC236}">
                      <a16:creationId xmlns:a16="http://schemas.microsoft.com/office/drawing/2014/main" id="{DA418DEF-817D-4E5D-9059-101779EA0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253">
                  <a:extLst>
                    <a:ext uri="{FF2B5EF4-FFF2-40B4-BE49-F238E27FC236}">
                      <a16:creationId xmlns:a16="http://schemas.microsoft.com/office/drawing/2014/main" id="{C50D7E5A-16E7-496D-BF43-F843FC8D0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254">
                  <a:extLst>
                    <a:ext uri="{FF2B5EF4-FFF2-40B4-BE49-F238E27FC236}">
                      <a16:creationId xmlns:a16="http://schemas.microsoft.com/office/drawing/2014/main" id="{9BAA605F-C1AA-44D1-83F0-9A5D13A3F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255">
                  <a:extLst>
                    <a:ext uri="{FF2B5EF4-FFF2-40B4-BE49-F238E27FC236}">
                      <a16:creationId xmlns:a16="http://schemas.microsoft.com/office/drawing/2014/main" id="{E65047CB-599B-4134-AAE0-43F6A3930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256">
                  <a:extLst>
                    <a:ext uri="{FF2B5EF4-FFF2-40B4-BE49-F238E27FC236}">
                      <a16:creationId xmlns:a16="http://schemas.microsoft.com/office/drawing/2014/main" id="{9B58C7CE-F001-4EDA-8C4C-BB23E8441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Freeform 257">
                  <a:extLst>
                    <a:ext uri="{FF2B5EF4-FFF2-40B4-BE49-F238E27FC236}">
                      <a16:creationId xmlns:a16="http://schemas.microsoft.com/office/drawing/2014/main" id="{6B4D6130-57B0-4342-B148-488C14DBA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258">
                  <a:extLst>
                    <a:ext uri="{FF2B5EF4-FFF2-40B4-BE49-F238E27FC236}">
                      <a16:creationId xmlns:a16="http://schemas.microsoft.com/office/drawing/2014/main" id="{C75D365F-8266-4886-8FD7-37208AAAF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259">
                  <a:extLst>
                    <a:ext uri="{FF2B5EF4-FFF2-40B4-BE49-F238E27FC236}">
                      <a16:creationId xmlns:a16="http://schemas.microsoft.com/office/drawing/2014/main" id="{79530D1D-6D85-4809-A2C6-4D7570963E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260">
                  <a:extLst>
                    <a:ext uri="{FF2B5EF4-FFF2-40B4-BE49-F238E27FC236}">
                      <a16:creationId xmlns:a16="http://schemas.microsoft.com/office/drawing/2014/main" id="{F247FE35-44E8-4DC9-A52B-E7319D609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261">
                  <a:extLst>
                    <a:ext uri="{FF2B5EF4-FFF2-40B4-BE49-F238E27FC236}">
                      <a16:creationId xmlns:a16="http://schemas.microsoft.com/office/drawing/2014/main" id="{ABF39F99-9B11-4D1E-A41E-58334BBFE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262">
                  <a:extLst>
                    <a:ext uri="{FF2B5EF4-FFF2-40B4-BE49-F238E27FC236}">
                      <a16:creationId xmlns:a16="http://schemas.microsoft.com/office/drawing/2014/main" id="{37316CA4-90EA-412F-8EF7-349C5C86C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263">
                  <a:extLst>
                    <a:ext uri="{FF2B5EF4-FFF2-40B4-BE49-F238E27FC236}">
                      <a16:creationId xmlns:a16="http://schemas.microsoft.com/office/drawing/2014/main" id="{95BD4F18-DC32-4175-BFA9-22F127A79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264">
                  <a:extLst>
                    <a:ext uri="{FF2B5EF4-FFF2-40B4-BE49-F238E27FC236}">
                      <a16:creationId xmlns:a16="http://schemas.microsoft.com/office/drawing/2014/main" id="{7B947E99-57CE-4A8E-B85C-6B0FE761C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265">
                  <a:extLst>
                    <a:ext uri="{FF2B5EF4-FFF2-40B4-BE49-F238E27FC236}">
                      <a16:creationId xmlns:a16="http://schemas.microsoft.com/office/drawing/2014/main" id="{B56D692F-15D0-48FC-BD4D-B3AD7E60C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266">
                  <a:extLst>
                    <a:ext uri="{FF2B5EF4-FFF2-40B4-BE49-F238E27FC236}">
                      <a16:creationId xmlns:a16="http://schemas.microsoft.com/office/drawing/2014/main" id="{1CEF999F-0F3A-4228-8735-5CF26B578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267">
                  <a:extLst>
                    <a:ext uri="{FF2B5EF4-FFF2-40B4-BE49-F238E27FC236}">
                      <a16:creationId xmlns:a16="http://schemas.microsoft.com/office/drawing/2014/main" id="{80131F8C-F6C0-4544-AA31-8DE62E20E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268">
                  <a:extLst>
                    <a:ext uri="{FF2B5EF4-FFF2-40B4-BE49-F238E27FC236}">
                      <a16:creationId xmlns:a16="http://schemas.microsoft.com/office/drawing/2014/main" id="{248DA55F-D627-40CC-B2D3-C29B467F9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269">
                  <a:extLst>
                    <a:ext uri="{FF2B5EF4-FFF2-40B4-BE49-F238E27FC236}">
                      <a16:creationId xmlns:a16="http://schemas.microsoft.com/office/drawing/2014/main" id="{75510C74-2CB6-41AF-B3FE-2EF36F6BE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270">
                  <a:extLst>
                    <a:ext uri="{FF2B5EF4-FFF2-40B4-BE49-F238E27FC236}">
                      <a16:creationId xmlns:a16="http://schemas.microsoft.com/office/drawing/2014/main" id="{2C68CBA4-D304-4C5C-9B89-50A091373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271">
                  <a:extLst>
                    <a:ext uri="{FF2B5EF4-FFF2-40B4-BE49-F238E27FC236}">
                      <a16:creationId xmlns:a16="http://schemas.microsoft.com/office/drawing/2014/main" id="{01FE7717-FB5B-44B2-8030-76D4D102A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272">
                  <a:extLst>
                    <a:ext uri="{FF2B5EF4-FFF2-40B4-BE49-F238E27FC236}">
                      <a16:creationId xmlns:a16="http://schemas.microsoft.com/office/drawing/2014/main" id="{20348AB4-6C8D-47F3-B3D0-194BA3296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273">
                  <a:extLst>
                    <a:ext uri="{FF2B5EF4-FFF2-40B4-BE49-F238E27FC236}">
                      <a16:creationId xmlns:a16="http://schemas.microsoft.com/office/drawing/2014/main" id="{5CEB26AE-3311-4E20-9678-68DB87689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274">
                  <a:extLst>
                    <a:ext uri="{FF2B5EF4-FFF2-40B4-BE49-F238E27FC236}">
                      <a16:creationId xmlns:a16="http://schemas.microsoft.com/office/drawing/2014/main" id="{94EE3CAE-BBF0-4AEC-8B19-6F40A84AC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275">
                  <a:extLst>
                    <a:ext uri="{FF2B5EF4-FFF2-40B4-BE49-F238E27FC236}">
                      <a16:creationId xmlns:a16="http://schemas.microsoft.com/office/drawing/2014/main" id="{FD4354B4-1008-4BC5-82BA-7E241D920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276">
                  <a:extLst>
                    <a:ext uri="{FF2B5EF4-FFF2-40B4-BE49-F238E27FC236}">
                      <a16:creationId xmlns:a16="http://schemas.microsoft.com/office/drawing/2014/main" id="{BACFA69C-5795-4B79-8157-F1DFE5EB0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277">
                  <a:extLst>
                    <a:ext uri="{FF2B5EF4-FFF2-40B4-BE49-F238E27FC236}">
                      <a16:creationId xmlns:a16="http://schemas.microsoft.com/office/drawing/2014/main" id="{1750E545-0D99-4D0B-B873-B9298127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278">
                  <a:extLst>
                    <a:ext uri="{FF2B5EF4-FFF2-40B4-BE49-F238E27FC236}">
                      <a16:creationId xmlns:a16="http://schemas.microsoft.com/office/drawing/2014/main" id="{EF0BC5C1-C198-4C48-87E5-8171EFDA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279">
                  <a:extLst>
                    <a:ext uri="{FF2B5EF4-FFF2-40B4-BE49-F238E27FC236}">
                      <a16:creationId xmlns:a16="http://schemas.microsoft.com/office/drawing/2014/main" id="{505E21AF-1D73-4508-9B16-DBDBA67D19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280">
                  <a:extLst>
                    <a:ext uri="{FF2B5EF4-FFF2-40B4-BE49-F238E27FC236}">
                      <a16:creationId xmlns:a16="http://schemas.microsoft.com/office/drawing/2014/main" id="{98452A22-A41E-404F-ACAB-26A35D96A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281">
                  <a:extLst>
                    <a:ext uri="{FF2B5EF4-FFF2-40B4-BE49-F238E27FC236}">
                      <a16:creationId xmlns:a16="http://schemas.microsoft.com/office/drawing/2014/main" id="{C69D13C3-E3A2-4E21-8AF7-4DCD05EFF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282">
                  <a:extLst>
                    <a:ext uri="{FF2B5EF4-FFF2-40B4-BE49-F238E27FC236}">
                      <a16:creationId xmlns:a16="http://schemas.microsoft.com/office/drawing/2014/main" id="{51C1C5BC-AC62-495F-97FE-344E2819A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283">
                  <a:extLst>
                    <a:ext uri="{FF2B5EF4-FFF2-40B4-BE49-F238E27FC236}">
                      <a16:creationId xmlns:a16="http://schemas.microsoft.com/office/drawing/2014/main" id="{C4AF3AA6-AF29-484C-816B-190A84DF3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284">
                  <a:extLst>
                    <a:ext uri="{FF2B5EF4-FFF2-40B4-BE49-F238E27FC236}">
                      <a16:creationId xmlns:a16="http://schemas.microsoft.com/office/drawing/2014/main" id="{471E1466-E89E-458E-965D-13F62A95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285">
                  <a:extLst>
                    <a:ext uri="{FF2B5EF4-FFF2-40B4-BE49-F238E27FC236}">
                      <a16:creationId xmlns:a16="http://schemas.microsoft.com/office/drawing/2014/main" id="{B6A33435-AE89-48F2-86CD-1361E6F70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286">
                  <a:extLst>
                    <a:ext uri="{FF2B5EF4-FFF2-40B4-BE49-F238E27FC236}">
                      <a16:creationId xmlns:a16="http://schemas.microsoft.com/office/drawing/2014/main" id="{BE975B3F-6271-4ED9-8504-5CE24C969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287">
                  <a:extLst>
                    <a:ext uri="{FF2B5EF4-FFF2-40B4-BE49-F238E27FC236}">
                      <a16:creationId xmlns:a16="http://schemas.microsoft.com/office/drawing/2014/main" id="{30FA3F80-4BBE-482D-BE3F-655419FDF4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288">
                  <a:extLst>
                    <a:ext uri="{FF2B5EF4-FFF2-40B4-BE49-F238E27FC236}">
                      <a16:creationId xmlns:a16="http://schemas.microsoft.com/office/drawing/2014/main" id="{9BEE1725-BA96-4D05-BABB-4D1985484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289">
                  <a:extLst>
                    <a:ext uri="{FF2B5EF4-FFF2-40B4-BE49-F238E27FC236}">
                      <a16:creationId xmlns:a16="http://schemas.microsoft.com/office/drawing/2014/main" id="{801C3706-22EB-4935-A585-1DBB67AED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290">
                  <a:extLst>
                    <a:ext uri="{FF2B5EF4-FFF2-40B4-BE49-F238E27FC236}">
                      <a16:creationId xmlns:a16="http://schemas.microsoft.com/office/drawing/2014/main" id="{54E5CE5C-D516-4614-B338-24ADFF2D9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291">
                  <a:extLst>
                    <a:ext uri="{FF2B5EF4-FFF2-40B4-BE49-F238E27FC236}">
                      <a16:creationId xmlns:a16="http://schemas.microsoft.com/office/drawing/2014/main" id="{64F577F8-1AED-4EC1-A29C-F3BA03511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292">
                  <a:extLst>
                    <a:ext uri="{FF2B5EF4-FFF2-40B4-BE49-F238E27FC236}">
                      <a16:creationId xmlns:a16="http://schemas.microsoft.com/office/drawing/2014/main" id="{B580208F-F438-4608-9402-0F1E3D796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293">
                  <a:extLst>
                    <a:ext uri="{FF2B5EF4-FFF2-40B4-BE49-F238E27FC236}">
                      <a16:creationId xmlns:a16="http://schemas.microsoft.com/office/drawing/2014/main" id="{775F23AD-5F97-4130-BB8B-A1EA30402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Rectangle 294">
                  <a:extLst>
                    <a:ext uri="{FF2B5EF4-FFF2-40B4-BE49-F238E27FC236}">
                      <a16:creationId xmlns:a16="http://schemas.microsoft.com/office/drawing/2014/main" id="{8B7192F0-2A73-42BC-B511-27DCAA7C9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295">
                  <a:extLst>
                    <a:ext uri="{FF2B5EF4-FFF2-40B4-BE49-F238E27FC236}">
                      <a16:creationId xmlns:a16="http://schemas.microsoft.com/office/drawing/2014/main" id="{E0B68FE6-D0ED-4DF7-AD1C-165D3774D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296">
                  <a:extLst>
                    <a:ext uri="{FF2B5EF4-FFF2-40B4-BE49-F238E27FC236}">
                      <a16:creationId xmlns:a16="http://schemas.microsoft.com/office/drawing/2014/main" id="{F6011450-8726-4AE4-B3BB-A76BC9EEE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297">
                  <a:extLst>
                    <a:ext uri="{FF2B5EF4-FFF2-40B4-BE49-F238E27FC236}">
                      <a16:creationId xmlns:a16="http://schemas.microsoft.com/office/drawing/2014/main" id="{0EB1C8C8-F53D-4824-89EC-973A0AB61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298">
                  <a:extLst>
                    <a:ext uri="{FF2B5EF4-FFF2-40B4-BE49-F238E27FC236}">
                      <a16:creationId xmlns:a16="http://schemas.microsoft.com/office/drawing/2014/main" id="{95BA65CE-BCFC-4AE4-8695-A88A82A92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299">
                  <a:extLst>
                    <a:ext uri="{FF2B5EF4-FFF2-40B4-BE49-F238E27FC236}">
                      <a16:creationId xmlns:a16="http://schemas.microsoft.com/office/drawing/2014/main" id="{F581B8BB-EA3E-42E4-BACC-E68CD6AE2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300">
                  <a:extLst>
                    <a:ext uri="{FF2B5EF4-FFF2-40B4-BE49-F238E27FC236}">
                      <a16:creationId xmlns:a16="http://schemas.microsoft.com/office/drawing/2014/main" id="{1427144B-56F5-4F7A-8526-8F70D639C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301">
                  <a:extLst>
                    <a:ext uri="{FF2B5EF4-FFF2-40B4-BE49-F238E27FC236}">
                      <a16:creationId xmlns:a16="http://schemas.microsoft.com/office/drawing/2014/main" id="{65F24A50-0905-4A48-91CF-607D0986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302">
                  <a:extLst>
                    <a:ext uri="{FF2B5EF4-FFF2-40B4-BE49-F238E27FC236}">
                      <a16:creationId xmlns:a16="http://schemas.microsoft.com/office/drawing/2014/main" id="{92063D20-1FFC-413D-9D35-3E09D95B0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303">
                  <a:extLst>
                    <a:ext uri="{FF2B5EF4-FFF2-40B4-BE49-F238E27FC236}">
                      <a16:creationId xmlns:a16="http://schemas.microsoft.com/office/drawing/2014/main" id="{F4406221-FE45-4763-AA85-E444FCC41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304">
                  <a:extLst>
                    <a:ext uri="{FF2B5EF4-FFF2-40B4-BE49-F238E27FC236}">
                      <a16:creationId xmlns:a16="http://schemas.microsoft.com/office/drawing/2014/main" id="{DC8B4C20-88D6-460B-B0E6-36AC69993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305">
                  <a:extLst>
                    <a:ext uri="{FF2B5EF4-FFF2-40B4-BE49-F238E27FC236}">
                      <a16:creationId xmlns:a16="http://schemas.microsoft.com/office/drawing/2014/main" id="{14884859-7651-438D-9C46-71155EC2F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306">
                  <a:extLst>
                    <a:ext uri="{FF2B5EF4-FFF2-40B4-BE49-F238E27FC236}">
                      <a16:creationId xmlns:a16="http://schemas.microsoft.com/office/drawing/2014/main" id="{3D213A42-F87B-48A9-A085-FC7DD7F36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307">
                  <a:extLst>
                    <a:ext uri="{FF2B5EF4-FFF2-40B4-BE49-F238E27FC236}">
                      <a16:creationId xmlns:a16="http://schemas.microsoft.com/office/drawing/2014/main" id="{F9A8D8A0-EF8B-4511-B131-96B147D20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308">
                  <a:extLst>
                    <a:ext uri="{FF2B5EF4-FFF2-40B4-BE49-F238E27FC236}">
                      <a16:creationId xmlns:a16="http://schemas.microsoft.com/office/drawing/2014/main" id="{EEC3C508-63A8-4436-862B-687C50A4D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309">
                  <a:extLst>
                    <a:ext uri="{FF2B5EF4-FFF2-40B4-BE49-F238E27FC236}">
                      <a16:creationId xmlns:a16="http://schemas.microsoft.com/office/drawing/2014/main" id="{263DF115-294B-4A8A-89F0-D451F1367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310">
                  <a:extLst>
                    <a:ext uri="{FF2B5EF4-FFF2-40B4-BE49-F238E27FC236}">
                      <a16:creationId xmlns:a16="http://schemas.microsoft.com/office/drawing/2014/main" id="{15CB2126-EB75-479C-8EFB-59EB8C02D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311">
                  <a:extLst>
                    <a:ext uri="{FF2B5EF4-FFF2-40B4-BE49-F238E27FC236}">
                      <a16:creationId xmlns:a16="http://schemas.microsoft.com/office/drawing/2014/main" id="{9F6C71C1-D896-44F9-ABEC-739172CA2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312">
                  <a:extLst>
                    <a:ext uri="{FF2B5EF4-FFF2-40B4-BE49-F238E27FC236}">
                      <a16:creationId xmlns:a16="http://schemas.microsoft.com/office/drawing/2014/main" id="{E80B50AF-827D-43B1-A865-44EA5166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Rectangle 313">
                  <a:extLst>
                    <a:ext uri="{FF2B5EF4-FFF2-40B4-BE49-F238E27FC236}">
                      <a16:creationId xmlns:a16="http://schemas.microsoft.com/office/drawing/2014/main" id="{6F1CCBE2-816A-477D-B91B-35FA41B14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314">
                  <a:extLst>
                    <a:ext uri="{FF2B5EF4-FFF2-40B4-BE49-F238E27FC236}">
                      <a16:creationId xmlns:a16="http://schemas.microsoft.com/office/drawing/2014/main" id="{1C072684-5E85-43B9-97D1-FA9FE551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315">
                  <a:extLst>
                    <a:ext uri="{FF2B5EF4-FFF2-40B4-BE49-F238E27FC236}">
                      <a16:creationId xmlns:a16="http://schemas.microsoft.com/office/drawing/2014/main" id="{E0660C56-C0C7-4FB3-9402-3F2503F39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316">
                  <a:extLst>
                    <a:ext uri="{FF2B5EF4-FFF2-40B4-BE49-F238E27FC236}">
                      <a16:creationId xmlns:a16="http://schemas.microsoft.com/office/drawing/2014/main" id="{98964B80-7732-4B80-B5D8-3417DAE2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317">
                  <a:extLst>
                    <a:ext uri="{FF2B5EF4-FFF2-40B4-BE49-F238E27FC236}">
                      <a16:creationId xmlns:a16="http://schemas.microsoft.com/office/drawing/2014/main" id="{5DAFAE56-7CA3-4716-B5B5-9A246887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318">
                  <a:extLst>
                    <a:ext uri="{FF2B5EF4-FFF2-40B4-BE49-F238E27FC236}">
                      <a16:creationId xmlns:a16="http://schemas.microsoft.com/office/drawing/2014/main" id="{2F6740DB-228F-4B55-B776-6CAFD43900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319">
                  <a:extLst>
                    <a:ext uri="{FF2B5EF4-FFF2-40B4-BE49-F238E27FC236}">
                      <a16:creationId xmlns:a16="http://schemas.microsoft.com/office/drawing/2014/main" id="{60132A1C-3FD8-4612-A3E5-5B89B3001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320">
                  <a:extLst>
                    <a:ext uri="{FF2B5EF4-FFF2-40B4-BE49-F238E27FC236}">
                      <a16:creationId xmlns:a16="http://schemas.microsoft.com/office/drawing/2014/main" id="{BAA29FBB-8B00-414C-B3A4-B8F39D269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321">
                  <a:extLst>
                    <a:ext uri="{FF2B5EF4-FFF2-40B4-BE49-F238E27FC236}">
                      <a16:creationId xmlns:a16="http://schemas.microsoft.com/office/drawing/2014/main" id="{485801C9-6A46-4527-9BFE-8BDA5892E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322">
                  <a:extLst>
                    <a:ext uri="{FF2B5EF4-FFF2-40B4-BE49-F238E27FC236}">
                      <a16:creationId xmlns:a16="http://schemas.microsoft.com/office/drawing/2014/main" id="{DA4A92BF-9109-4AD4-8875-E07FDA278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323">
                  <a:extLst>
                    <a:ext uri="{FF2B5EF4-FFF2-40B4-BE49-F238E27FC236}">
                      <a16:creationId xmlns:a16="http://schemas.microsoft.com/office/drawing/2014/main" id="{CF249FCD-136D-4A86-B474-859704AC3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324">
                  <a:extLst>
                    <a:ext uri="{FF2B5EF4-FFF2-40B4-BE49-F238E27FC236}">
                      <a16:creationId xmlns:a16="http://schemas.microsoft.com/office/drawing/2014/main" id="{A3896261-4392-45F9-B5E8-E2B46F549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325">
                  <a:extLst>
                    <a:ext uri="{FF2B5EF4-FFF2-40B4-BE49-F238E27FC236}">
                      <a16:creationId xmlns:a16="http://schemas.microsoft.com/office/drawing/2014/main" id="{D5629D78-FC70-4AF6-81F2-860954E72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Freeform 326">
                  <a:extLst>
                    <a:ext uri="{FF2B5EF4-FFF2-40B4-BE49-F238E27FC236}">
                      <a16:creationId xmlns:a16="http://schemas.microsoft.com/office/drawing/2014/main" id="{D4950F8C-28A5-41F3-82EC-F048D00EC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327">
                  <a:extLst>
                    <a:ext uri="{FF2B5EF4-FFF2-40B4-BE49-F238E27FC236}">
                      <a16:creationId xmlns:a16="http://schemas.microsoft.com/office/drawing/2014/main" id="{11416FBB-DF05-4F30-A54A-00402FC28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328">
                  <a:extLst>
                    <a:ext uri="{FF2B5EF4-FFF2-40B4-BE49-F238E27FC236}">
                      <a16:creationId xmlns:a16="http://schemas.microsoft.com/office/drawing/2014/main" id="{24A25C85-5CDC-4AC6-B851-5BCE2706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329">
                  <a:extLst>
                    <a:ext uri="{FF2B5EF4-FFF2-40B4-BE49-F238E27FC236}">
                      <a16:creationId xmlns:a16="http://schemas.microsoft.com/office/drawing/2014/main" id="{933A9BAF-AF4B-4392-918D-83E5B9F2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330">
                  <a:extLst>
                    <a:ext uri="{FF2B5EF4-FFF2-40B4-BE49-F238E27FC236}">
                      <a16:creationId xmlns:a16="http://schemas.microsoft.com/office/drawing/2014/main" id="{0352D465-E80C-489D-B77D-A319206CD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331">
                  <a:extLst>
                    <a:ext uri="{FF2B5EF4-FFF2-40B4-BE49-F238E27FC236}">
                      <a16:creationId xmlns:a16="http://schemas.microsoft.com/office/drawing/2014/main" id="{A12AE533-29B5-4BEB-9FB9-4EBB61B52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332">
                  <a:extLst>
                    <a:ext uri="{FF2B5EF4-FFF2-40B4-BE49-F238E27FC236}">
                      <a16:creationId xmlns:a16="http://schemas.microsoft.com/office/drawing/2014/main" id="{770BA655-057D-485D-AB67-AB1896D89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Rectangle 333">
                  <a:extLst>
                    <a:ext uri="{FF2B5EF4-FFF2-40B4-BE49-F238E27FC236}">
                      <a16:creationId xmlns:a16="http://schemas.microsoft.com/office/drawing/2014/main" id="{38549F40-8B88-4CE1-B81D-2F7E2672F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Freeform 334">
                  <a:extLst>
                    <a:ext uri="{FF2B5EF4-FFF2-40B4-BE49-F238E27FC236}">
                      <a16:creationId xmlns:a16="http://schemas.microsoft.com/office/drawing/2014/main" id="{719C8DA8-E7A2-41FA-9A3F-FCF57FA80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335">
                  <a:extLst>
                    <a:ext uri="{FF2B5EF4-FFF2-40B4-BE49-F238E27FC236}">
                      <a16:creationId xmlns:a16="http://schemas.microsoft.com/office/drawing/2014/main" id="{643DF3BA-2F24-4069-B74E-3F91A260F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336">
                  <a:extLst>
                    <a:ext uri="{FF2B5EF4-FFF2-40B4-BE49-F238E27FC236}">
                      <a16:creationId xmlns:a16="http://schemas.microsoft.com/office/drawing/2014/main" id="{83079696-E749-4BEF-8818-A58AD3C65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337">
                  <a:extLst>
                    <a:ext uri="{FF2B5EF4-FFF2-40B4-BE49-F238E27FC236}">
                      <a16:creationId xmlns:a16="http://schemas.microsoft.com/office/drawing/2014/main" id="{8B25EF1F-052B-47E1-90FD-73A86A336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338">
                  <a:extLst>
                    <a:ext uri="{FF2B5EF4-FFF2-40B4-BE49-F238E27FC236}">
                      <a16:creationId xmlns:a16="http://schemas.microsoft.com/office/drawing/2014/main" id="{9855B2E4-D3C3-4C2A-958A-CD95A5CE1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339">
                  <a:extLst>
                    <a:ext uri="{FF2B5EF4-FFF2-40B4-BE49-F238E27FC236}">
                      <a16:creationId xmlns:a16="http://schemas.microsoft.com/office/drawing/2014/main" id="{791B71A4-DC2A-46DF-98A2-6A773ADA9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340">
                  <a:extLst>
                    <a:ext uri="{FF2B5EF4-FFF2-40B4-BE49-F238E27FC236}">
                      <a16:creationId xmlns:a16="http://schemas.microsoft.com/office/drawing/2014/main" id="{ACE0FA2C-2E14-454C-AD03-63FA015E6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Rectangle 341">
                  <a:extLst>
                    <a:ext uri="{FF2B5EF4-FFF2-40B4-BE49-F238E27FC236}">
                      <a16:creationId xmlns:a16="http://schemas.microsoft.com/office/drawing/2014/main" id="{7AFC015E-BE3B-4EC4-AB3B-CDF5D3B0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342">
                  <a:extLst>
                    <a:ext uri="{FF2B5EF4-FFF2-40B4-BE49-F238E27FC236}">
                      <a16:creationId xmlns:a16="http://schemas.microsoft.com/office/drawing/2014/main" id="{DF4724B7-2767-4933-BD5C-56255D1EB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343">
                  <a:extLst>
                    <a:ext uri="{FF2B5EF4-FFF2-40B4-BE49-F238E27FC236}">
                      <a16:creationId xmlns:a16="http://schemas.microsoft.com/office/drawing/2014/main" id="{A3DD1E52-574C-4BC9-9CF4-195DFC093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Rectangle 344">
                  <a:extLst>
                    <a:ext uri="{FF2B5EF4-FFF2-40B4-BE49-F238E27FC236}">
                      <a16:creationId xmlns:a16="http://schemas.microsoft.com/office/drawing/2014/main" id="{8E416263-AD18-4357-A1F8-5B31FCC91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345">
                  <a:extLst>
                    <a:ext uri="{FF2B5EF4-FFF2-40B4-BE49-F238E27FC236}">
                      <a16:creationId xmlns:a16="http://schemas.microsoft.com/office/drawing/2014/main" id="{F0D6F3A8-A4BF-4574-9C95-E0A00C804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Rectangle 346">
                  <a:extLst>
                    <a:ext uri="{FF2B5EF4-FFF2-40B4-BE49-F238E27FC236}">
                      <a16:creationId xmlns:a16="http://schemas.microsoft.com/office/drawing/2014/main" id="{DAE684DC-1813-4371-98A9-C55300E5A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347">
                  <a:extLst>
                    <a:ext uri="{FF2B5EF4-FFF2-40B4-BE49-F238E27FC236}">
                      <a16:creationId xmlns:a16="http://schemas.microsoft.com/office/drawing/2014/main" id="{5D87DB64-D0A5-4FF7-A45B-44F0EFC44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Freeform 348">
                  <a:extLst>
                    <a:ext uri="{FF2B5EF4-FFF2-40B4-BE49-F238E27FC236}">
                      <a16:creationId xmlns:a16="http://schemas.microsoft.com/office/drawing/2014/main" id="{64186269-BB64-415C-8CF4-80625FB13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349">
                  <a:extLst>
                    <a:ext uri="{FF2B5EF4-FFF2-40B4-BE49-F238E27FC236}">
                      <a16:creationId xmlns:a16="http://schemas.microsoft.com/office/drawing/2014/main" id="{D23D855A-A516-4A6F-9518-31B1F731A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350">
                  <a:extLst>
                    <a:ext uri="{FF2B5EF4-FFF2-40B4-BE49-F238E27FC236}">
                      <a16:creationId xmlns:a16="http://schemas.microsoft.com/office/drawing/2014/main" id="{126669AE-BCD8-4EBD-82B9-D30CEE9B4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351">
                  <a:extLst>
                    <a:ext uri="{FF2B5EF4-FFF2-40B4-BE49-F238E27FC236}">
                      <a16:creationId xmlns:a16="http://schemas.microsoft.com/office/drawing/2014/main" id="{027417A9-1FA3-4F3F-8D35-FDD31C485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352">
                  <a:extLst>
                    <a:ext uri="{FF2B5EF4-FFF2-40B4-BE49-F238E27FC236}">
                      <a16:creationId xmlns:a16="http://schemas.microsoft.com/office/drawing/2014/main" id="{E2C7A3D7-9CD1-42A4-9169-0C798D7D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353">
                  <a:extLst>
                    <a:ext uri="{FF2B5EF4-FFF2-40B4-BE49-F238E27FC236}">
                      <a16:creationId xmlns:a16="http://schemas.microsoft.com/office/drawing/2014/main" id="{3286F802-4BC1-47AC-8EC0-B89F10B12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354">
                  <a:extLst>
                    <a:ext uri="{FF2B5EF4-FFF2-40B4-BE49-F238E27FC236}">
                      <a16:creationId xmlns:a16="http://schemas.microsoft.com/office/drawing/2014/main" id="{78A4C3BF-27D4-4950-8A3F-4DCE7BD41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355">
                  <a:extLst>
                    <a:ext uri="{FF2B5EF4-FFF2-40B4-BE49-F238E27FC236}">
                      <a16:creationId xmlns:a16="http://schemas.microsoft.com/office/drawing/2014/main" id="{29E250E4-F409-4018-9168-99BB60B5D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356">
                  <a:extLst>
                    <a:ext uri="{FF2B5EF4-FFF2-40B4-BE49-F238E27FC236}">
                      <a16:creationId xmlns:a16="http://schemas.microsoft.com/office/drawing/2014/main" id="{2B4B280D-0FEC-4CDC-8E3A-18580E15B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357">
                  <a:extLst>
                    <a:ext uri="{FF2B5EF4-FFF2-40B4-BE49-F238E27FC236}">
                      <a16:creationId xmlns:a16="http://schemas.microsoft.com/office/drawing/2014/main" id="{5C65E30D-998C-423D-A68E-8AAADD8E4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358">
                  <a:extLst>
                    <a:ext uri="{FF2B5EF4-FFF2-40B4-BE49-F238E27FC236}">
                      <a16:creationId xmlns:a16="http://schemas.microsoft.com/office/drawing/2014/main" id="{D7BB386C-1F9B-4D33-9BC5-54D738F1D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Rectangle 359">
                  <a:extLst>
                    <a:ext uri="{FF2B5EF4-FFF2-40B4-BE49-F238E27FC236}">
                      <a16:creationId xmlns:a16="http://schemas.microsoft.com/office/drawing/2014/main" id="{557DB3AA-DC41-4C27-B120-93462A37E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360">
                  <a:extLst>
                    <a:ext uri="{FF2B5EF4-FFF2-40B4-BE49-F238E27FC236}">
                      <a16:creationId xmlns:a16="http://schemas.microsoft.com/office/drawing/2014/main" id="{BD3F3B89-C7D7-4A10-AFED-79DEB83A1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361">
                  <a:extLst>
                    <a:ext uri="{FF2B5EF4-FFF2-40B4-BE49-F238E27FC236}">
                      <a16:creationId xmlns:a16="http://schemas.microsoft.com/office/drawing/2014/main" id="{1C8CC2F0-D2D2-4277-A96A-50BB0E74A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362">
                  <a:extLst>
                    <a:ext uri="{FF2B5EF4-FFF2-40B4-BE49-F238E27FC236}">
                      <a16:creationId xmlns:a16="http://schemas.microsoft.com/office/drawing/2014/main" id="{7E66BD25-0C9D-468B-9433-B80F9C5FB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Rectangle 363">
                  <a:extLst>
                    <a:ext uri="{FF2B5EF4-FFF2-40B4-BE49-F238E27FC236}">
                      <a16:creationId xmlns:a16="http://schemas.microsoft.com/office/drawing/2014/main" id="{6E8C5FAB-331D-44D5-9685-D25179CA7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364">
                  <a:extLst>
                    <a:ext uri="{FF2B5EF4-FFF2-40B4-BE49-F238E27FC236}">
                      <a16:creationId xmlns:a16="http://schemas.microsoft.com/office/drawing/2014/main" id="{CAFFAD2A-0728-4FAE-85FA-FD6FFB7F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365">
                  <a:extLst>
                    <a:ext uri="{FF2B5EF4-FFF2-40B4-BE49-F238E27FC236}">
                      <a16:creationId xmlns:a16="http://schemas.microsoft.com/office/drawing/2014/main" id="{D06967F4-8018-4661-B126-CC35F50AA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366">
                  <a:extLst>
                    <a:ext uri="{FF2B5EF4-FFF2-40B4-BE49-F238E27FC236}">
                      <a16:creationId xmlns:a16="http://schemas.microsoft.com/office/drawing/2014/main" id="{D1B7924D-BF86-4D51-9DC2-6E783C689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367">
                  <a:extLst>
                    <a:ext uri="{FF2B5EF4-FFF2-40B4-BE49-F238E27FC236}">
                      <a16:creationId xmlns:a16="http://schemas.microsoft.com/office/drawing/2014/main" id="{25832197-0EE4-4220-AB69-25A1A2ED4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368">
                  <a:extLst>
                    <a:ext uri="{FF2B5EF4-FFF2-40B4-BE49-F238E27FC236}">
                      <a16:creationId xmlns:a16="http://schemas.microsoft.com/office/drawing/2014/main" id="{65F1F441-84A8-48B0-80C7-EC75AA3A0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369">
                  <a:extLst>
                    <a:ext uri="{FF2B5EF4-FFF2-40B4-BE49-F238E27FC236}">
                      <a16:creationId xmlns:a16="http://schemas.microsoft.com/office/drawing/2014/main" id="{4F887928-D9A4-41FE-B2EE-AA112F83F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370">
                  <a:extLst>
                    <a:ext uri="{FF2B5EF4-FFF2-40B4-BE49-F238E27FC236}">
                      <a16:creationId xmlns:a16="http://schemas.microsoft.com/office/drawing/2014/main" id="{8A910D68-2455-4F9D-BB77-0EC22675B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371">
                  <a:extLst>
                    <a:ext uri="{FF2B5EF4-FFF2-40B4-BE49-F238E27FC236}">
                      <a16:creationId xmlns:a16="http://schemas.microsoft.com/office/drawing/2014/main" id="{05B4310D-5A17-4270-BFDD-4C2638214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372">
                  <a:extLst>
                    <a:ext uri="{FF2B5EF4-FFF2-40B4-BE49-F238E27FC236}">
                      <a16:creationId xmlns:a16="http://schemas.microsoft.com/office/drawing/2014/main" id="{94C63092-DFB2-4646-AACD-DCFE3B05A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373">
                  <a:extLst>
                    <a:ext uri="{FF2B5EF4-FFF2-40B4-BE49-F238E27FC236}">
                      <a16:creationId xmlns:a16="http://schemas.microsoft.com/office/drawing/2014/main" id="{6C968E74-4FCB-41FE-A0B7-8B14157F6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374">
                  <a:extLst>
                    <a:ext uri="{FF2B5EF4-FFF2-40B4-BE49-F238E27FC236}">
                      <a16:creationId xmlns:a16="http://schemas.microsoft.com/office/drawing/2014/main" id="{0F30A914-8542-4ECF-A35C-4AEEBBC53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375">
                  <a:extLst>
                    <a:ext uri="{FF2B5EF4-FFF2-40B4-BE49-F238E27FC236}">
                      <a16:creationId xmlns:a16="http://schemas.microsoft.com/office/drawing/2014/main" id="{1B152D47-A8DB-4F60-A74A-7CD33E418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376">
                  <a:extLst>
                    <a:ext uri="{FF2B5EF4-FFF2-40B4-BE49-F238E27FC236}">
                      <a16:creationId xmlns:a16="http://schemas.microsoft.com/office/drawing/2014/main" id="{5FFCD829-1831-46FD-A846-D32ED3F4F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377">
                  <a:extLst>
                    <a:ext uri="{FF2B5EF4-FFF2-40B4-BE49-F238E27FC236}">
                      <a16:creationId xmlns:a16="http://schemas.microsoft.com/office/drawing/2014/main" id="{7477C78E-24D1-46E3-9681-831AEDF21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378">
                  <a:extLst>
                    <a:ext uri="{FF2B5EF4-FFF2-40B4-BE49-F238E27FC236}">
                      <a16:creationId xmlns:a16="http://schemas.microsoft.com/office/drawing/2014/main" id="{BFDA2604-E5B2-49D1-A456-1483FE2D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379">
                  <a:extLst>
                    <a:ext uri="{FF2B5EF4-FFF2-40B4-BE49-F238E27FC236}">
                      <a16:creationId xmlns:a16="http://schemas.microsoft.com/office/drawing/2014/main" id="{6F42EC88-9C7F-4260-A4E5-26FADDFCA3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380">
                  <a:extLst>
                    <a:ext uri="{FF2B5EF4-FFF2-40B4-BE49-F238E27FC236}">
                      <a16:creationId xmlns:a16="http://schemas.microsoft.com/office/drawing/2014/main" id="{62B30D64-30FD-46B3-A0B4-0E6ACEA3D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381">
                  <a:extLst>
                    <a:ext uri="{FF2B5EF4-FFF2-40B4-BE49-F238E27FC236}">
                      <a16:creationId xmlns:a16="http://schemas.microsoft.com/office/drawing/2014/main" id="{FE96BF3A-635A-4054-9581-275CA2034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382">
                  <a:extLst>
                    <a:ext uri="{FF2B5EF4-FFF2-40B4-BE49-F238E27FC236}">
                      <a16:creationId xmlns:a16="http://schemas.microsoft.com/office/drawing/2014/main" id="{0FE0D6D1-22B3-4508-91AB-1343B06A6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383">
                  <a:extLst>
                    <a:ext uri="{FF2B5EF4-FFF2-40B4-BE49-F238E27FC236}">
                      <a16:creationId xmlns:a16="http://schemas.microsoft.com/office/drawing/2014/main" id="{BBCE8079-3392-42E4-B3A4-0DCEBC532F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384">
                  <a:extLst>
                    <a:ext uri="{FF2B5EF4-FFF2-40B4-BE49-F238E27FC236}">
                      <a16:creationId xmlns:a16="http://schemas.microsoft.com/office/drawing/2014/main" id="{EFA31B0C-C706-49EC-9985-1F1436A2E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Rectangle 385">
                  <a:extLst>
                    <a:ext uri="{FF2B5EF4-FFF2-40B4-BE49-F238E27FC236}">
                      <a16:creationId xmlns:a16="http://schemas.microsoft.com/office/drawing/2014/main" id="{AC550804-D258-4D45-9322-445142A51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86">
                  <a:extLst>
                    <a:ext uri="{FF2B5EF4-FFF2-40B4-BE49-F238E27FC236}">
                      <a16:creationId xmlns:a16="http://schemas.microsoft.com/office/drawing/2014/main" id="{7B5A64C0-BCDA-4A2D-B44B-E95A41355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387">
                  <a:extLst>
                    <a:ext uri="{FF2B5EF4-FFF2-40B4-BE49-F238E27FC236}">
                      <a16:creationId xmlns:a16="http://schemas.microsoft.com/office/drawing/2014/main" id="{071CE36F-E127-4546-A782-D15AC4AFA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388">
                  <a:extLst>
                    <a:ext uri="{FF2B5EF4-FFF2-40B4-BE49-F238E27FC236}">
                      <a16:creationId xmlns:a16="http://schemas.microsoft.com/office/drawing/2014/main" id="{90259DC7-6CFE-4377-9E62-A97675CC0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389">
                  <a:extLst>
                    <a:ext uri="{FF2B5EF4-FFF2-40B4-BE49-F238E27FC236}">
                      <a16:creationId xmlns:a16="http://schemas.microsoft.com/office/drawing/2014/main" id="{71F288C7-EF9B-49F7-8BA1-1F9ABF75F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90">
                  <a:extLst>
                    <a:ext uri="{FF2B5EF4-FFF2-40B4-BE49-F238E27FC236}">
                      <a16:creationId xmlns:a16="http://schemas.microsoft.com/office/drawing/2014/main" id="{7E7140D4-CF26-4A3C-9FBC-D2378411F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91">
                  <a:extLst>
                    <a:ext uri="{FF2B5EF4-FFF2-40B4-BE49-F238E27FC236}">
                      <a16:creationId xmlns:a16="http://schemas.microsoft.com/office/drawing/2014/main" id="{42610169-05B1-4AF1-B059-957FB6443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92">
                  <a:extLst>
                    <a:ext uri="{FF2B5EF4-FFF2-40B4-BE49-F238E27FC236}">
                      <a16:creationId xmlns:a16="http://schemas.microsoft.com/office/drawing/2014/main" id="{94860967-D830-4726-85D2-FE9A77141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93">
                  <a:extLst>
                    <a:ext uri="{FF2B5EF4-FFF2-40B4-BE49-F238E27FC236}">
                      <a16:creationId xmlns:a16="http://schemas.microsoft.com/office/drawing/2014/main" id="{F0C77498-0433-4B99-87FA-7528A80BD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94">
                  <a:extLst>
                    <a:ext uri="{FF2B5EF4-FFF2-40B4-BE49-F238E27FC236}">
                      <a16:creationId xmlns:a16="http://schemas.microsoft.com/office/drawing/2014/main" id="{445FB570-8613-4748-AC09-E465DCB62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95">
                  <a:extLst>
                    <a:ext uri="{FF2B5EF4-FFF2-40B4-BE49-F238E27FC236}">
                      <a16:creationId xmlns:a16="http://schemas.microsoft.com/office/drawing/2014/main" id="{AA73C943-2DE0-4C62-8974-52ED07ADF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96">
                  <a:extLst>
                    <a:ext uri="{FF2B5EF4-FFF2-40B4-BE49-F238E27FC236}">
                      <a16:creationId xmlns:a16="http://schemas.microsoft.com/office/drawing/2014/main" id="{A500B8CC-17EB-4746-BA72-008CDFB3B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97">
                  <a:extLst>
                    <a:ext uri="{FF2B5EF4-FFF2-40B4-BE49-F238E27FC236}">
                      <a16:creationId xmlns:a16="http://schemas.microsoft.com/office/drawing/2014/main" id="{9D6A6610-B6EE-47AF-8B9B-254F0C056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98">
                  <a:extLst>
                    <a:ext uri="{FF2B5EF4-FFF2-40B4-BE49-F238E27FC236}">
                      <a16:creationId xmlns:a16="http://schemas.microsoft.com/office/drawing/2014/main" id="{EAE2D750-578B-4652-A823-1D4F3F1B3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399">
                  <a:extLst>
                    <a:ext uri="{FF2B5EF4-FFF2-40B4-BE49-F238E27FC236}">
                      <a16:creationId xmlns:a16="http://schemas.microsoft.com/office/drawing/2014/main" id="{98C6A371-8280-4601-B8E6-DD5B8A276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400">
                  <a:extLst>
                    <a:ext uri="{FF2B5EF4-FFF2-40B4-BE49-F238E27FC236}">
                      <a16:creationId xmlns:a16="http://schemas.microsoft.com/office/drawing/2014/main" id="{F27AF775-D7B6-4495-9ED1-593E2D19A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401">
                  <a:extLst>
                    <a:ext uri="{FF2B5EF4-FFF2-40B4-BE49-F238E27FC236}">
                      <a16:creationId xmlns:a16="http://schemas.microsoft.com/office/drawing/2014/main" id="{B407AF02-2BED-4227-816F-F81CEEAE9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Freeform 402">
                  <a:extLst>
                    <a:ext uri="{FF2B5EF4-FFF2-40B4-BE49-F238E27FC236}">
                      <a16:creationId xmlns:a16="http://schemas.microsoft.com/office/drawing/2014/main" id="{B8634BCC-6526-4B16-9E97-2B18824B0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403">
                  <a:extLst>
                    <a:ext uri="{FF2B5EF4-FFF2-40B4-BE49-F238E27FC236}">
                      <a16:creationId xmlns:a16="http://schemas.microsoft.com/office/drawing/2014/main" id="{99862EE5-F575-4105-8204-B0D9E5E60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404">
                  <a:extLst>
                    <a:ext uri="{FF2B5EF4-FFF2-40B4-BE49-F238E27FC236}">
                      <a16:creationId xmlns:a16="http://schemas.microsoft.com/office/drawing/2014/main" id="{B28AD66A-AF8B-4CD8-84A0-7E681C0C1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405">
                  <a:extLst>
                    <a:ext uri="{FF2B5EF4-FFF2-40B4-BE49-F238E27FC236}">
                      <a16:creationId xmlns:a16="http://schemas.microsoft.com/office/drawing/2014/main" id="{57CB9553-2B07-48EF-84F1-3E14634F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607">
                <a:extLst>
                  <a:ext uri="{FF2B5EF4-FFF2-40B4-BE49-F238E27FC236}">
                    <a16:creationId xmlns:a16="http://schemas.microsoft.com/office/drawing/2014/main" id="{EBFC6C61-133E-4CA0-B646-ED94683EE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211" name="Freeform 407">
                  <a:extLst>
                    <a:ext uri="{FF2B5EF4-FFF2-40B4-BE49-F238E27FC236}">
                      <a16:creationId xmlns:a16="http://schemas.microsoft.com/office/drawing/2014/main" id="{B0AABBF1-D0F3-4B13-A0C0-E342758CD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408">
                  <a:extLst>
                    <a:ext uri="{FF2B5EF4-FFF2-40B4-BE49-F238E27FC236}">
                      <a16:creationId xmlns:a16="http://schemas.microsoft.com/office/drawing/2014/main" id="{40C220A7-8CF4-4B31-9E18-3D0C6A07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409">
                  <a:extLst>
                    <a:ext uri="{FF2B5EF4-FFF2-40B4-BE49-F238E27FC236}">
                      <a16:creationId xmlns:a16="http://schemas.microsoft.com/office/drawing/2014/main" id="{0BFE50D6-F0E2-4448-A554-1D192E6EE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410">
                  <a:extLst>
                    <a:ext uri="{FF2B5EF4-FFF2-40B4-BE49-F238E27FC236}">
                      <a16:creationId xmlns:a16="http://schemas.microsoft.com/office/drawing/2014/main" id="{918CA96B-CABD-476E-BDF0-5D0DA296E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411">
                  <a:extLst>
                    <a:ext uri="{FF2B5EF4-FFF2-40B4-BE49-F238E27FC236}">
                      <a16:creationId xmlns:a16="http://schemas.microsoft.com/office/drawing/2014/main" id="{9A29775C-CD2E-47E1-9383-3EDB58B6E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412">
                  <a:extLst>
                    <a:ext uri="{FF2B5EF4-FFF2-40B4-BE49-F238E27FC236}">
                      <a16:creationId xmlns:a16="http://schemas.microsoft.com/office/drawing/2014/main" id="{D767B9B4-F7FD-4E28-AB7F-004488DDC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413">
                  <a:extLst>
                    <a:ext uri="{FF2B5EF4-FFF2-40B4-BE49-F238E27FC236}">
                      <a16:creationId xmlns:a16="http://schemas.microsoft.com/office/drawing/2014/main" id="{49CA48AF-FA6E-4630-9269-0E8B3F8EE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414">
                  <a:extLst>
                    <a:ext uri="{FF2B5EF4-FFF2-40B4-BE49-F238E27FC236}">
                      <a16:creationId xmlns:a16="http://schemas.microsoft.com/office/drawing/2014/main" id="{34CD731B-D02C-4173-BCCB-C89BBA342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415">
                  <a:extLst>
                    <a:ext uri="{FF2B5EF4-FFF2-40B4-BE49-F238E27FC236}">
                      <a16:creationId xmlns:a16="http://schemas.microsoft.com/office/drawing/2014/main" id="{B22B3F05-E7C0-4AE4-A4FD-792D6B6AA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Rectangle 416">
                  <a:extLst>
                    <a:ext uri="{FF2B5EF4-FFF2-40B4-BE49-F238E27FC236}">
                      <a16:creationId xmlns:a16="http://schemas.microsoft.com/office/drawing/2014/main" id="{DFEFF074-D781-4D4B-A8E5-5744822B0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417">
                  <a:extLst>
                    <a:ext uri="{FF2B5EF4-FFF2-40B4-BE49-F238E27FC236}">
                      <a16:creationId xmlns:a16="http://schemas.microsoft.com/office/drawing/2014/main" id="{5BBE529F-1AC4-47FF-8E9E-B16AF44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418">
                  <a:extLst>
                    <a:ext uri="{FF2B5EF4-FFF2-40B4-BE49-F238E27FC236}">
                      <a16:creationId xmlns:a16="http://schemas.microsoft.com/office/drawing/2014/main" id="{C7A295E5-7146-4116-B69D-9E8FD70F5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419">
                  <a:extLst>
                    <a:ext uri="{FF2B5EF4-FFF2-40B4-BE49-F238E27FC236}">
                      <a16:creationId xmlns:a16="http://schemas.microsoft.com/office/drawing/2014/main" id="{64D1AC40-1825-4DAF-B503-840BD1804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420">
                  <a:extLst>
                    <a:ext uri="{FF2B5EF4-FFF2-40B4-BE49-F238E27FC236}">
                      <a16:creationId xmlns:a16="http://schemas.microsoft.com/office/drawing/2014/main" id="{402C505C-C7FD-4420-A2A2-E11E7B70B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421">
                  <a:extLst>
                    <a:ext uri="{FF2B5EF4-FFF2-40B4-BE49-F238E27FC236}">
                      <a16:creationId xmlns:a16="http://schemas.microsoft.com/office/drawing/2014/main" id="{EC622023-E66D-4F73-9BB7-34929D7F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422">
                  <a:extLst>
                    <a:ext uri="{FF2B5EF4-FFF2-40B4-BE49-F238E27FC236}">
                      <a16:creationId xmlns:a16="http://schemas.microsoft.com/office/drawing/2014/main" id="{38C68FBF-F147-4E3E-9DFB-80228B7E3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423">
                  <a:extLst>
                    <a:ext uri="{FF2B5EF4-FFF2-40B4-BE49-F238E27FC236}">
                      <a16:creationId xmlns:a16="http://schemas.microsoft.com/office/drawing/2014/main" id="{CC2D6E1B-4305-4C99-8CB1-1966B890D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424">
                  <a:extLst>
                    <a:ext uri="{FF2B5EF4-FFF2-40B4-BE49-F238E27FC236}">
                      <a16:creationId xmlns:a16="http://schemas.microsoft.com/office/drawing/2014/main" id="{DA8CEDC0-F51C-46AA-A1FF-5A28841E9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425">
                  <a:extLst>
                    <a:ext uri="{FF2B5EF4-FFF2-40B4-BE49-F238E27FC236}">
                      <a16:creationId xmlns:a16="http://schemas.microsoft.com/office/drawing/2014/main" id="{9DA2F1C9-DFEF-4136-9BAA-46A375A46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426">
                  <a:extLst>
                    <a:ext uri="{FF2B5EF4-FFF2-40B4-BE49-F238E27FC236}">
                      <a16:creationId xmlns:a16="http://schemas.microsoft.com/office/drawing/2014/main" id="{FD2EC8EA-36EB-4BE3-B65E-762BA3A42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427">
                  <a:extLst>
                    <a:ext uri="{FF2B5EF4-FFF2-40B4-BE49-F238E27FC236}">
                      <a16:creationId xmlns:a16="http://schemas.microsoft.com/office/drawing/2014/main" id="{50482D3F-D7AD-425F-A0B6-D9431B29E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428">
                  <a:extLst>
                    <a:ext uri="{FF2B5EF4-FFF2-40B4-BE49-F238E27FC236}">
                      <a16:creationId xmlns:a16="http://schemas.microsoft.com/office/drawing/2014/main" id="{F6A71E93-9984-46E9-BE6C-349E3A29C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429">
                  <a:extLst>
                    <a:ext uri="{FF2B5EF4-FFF2-40B4-BE49-F238E27FC236}">
                      <a16:creationId xmlns:a16="http://schemas.microsoft.com/office/drawing/2014/main" id="{9A7D7BF8-F23E-448B-A07D-4D38BFA5F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430">
                  <a:extLst>
                    <a:ext uri="{FF2B5EF4-FFF2-40B4-BE49-F238E27FC236}">
                      <a16:creationId xmlns:a16="http://schemas.microsoft.com/office/drawing/2014/main" id="{7E6D9A7D-06C8-44DD-8BBC-FAB92206C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431">
                  <a:extLst>
                    <a:ext uri="{FF2B5EF4-FFF2-40B4-BE49-F238E27FC236}">
                      <a16:creationId xmlns:a16="http://schemas.microsoft.com/office/drawing/2014/main" id="{BE43048E-C7A9-4701-8EEC-F9B9DB272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432">
                  <a:extLst>
                    <a:ext uri="{FF2B5EF4-FFF2-40B4-BE49-F238E27FC236}">
                      <a16:creationId xmlns:a16="http://schemas.microsoft.com/office/drawing/2014/main" id="{4928B99E-E397-431F-8430-B226B0702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433">
                  <a:extLst>
                    <a:ext uri="{FF2B5EF4-FFF2-40B4-BE49-F238E27FC236}">
                      <a16:creationId xmlns:a16="http://schemas.microsoft.com/office/drawing/2014/main" id="{2B49E742-7E36-4C49-A677-1E963B605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434">
                  <a:extLst>
                    <a:ext uri="{FF2B5EF4-FFF2-40B4-BE49-F238E27FC236}">
                      <a16:creationId xmlns:a16="http://schemas.microsoft.com/office/drawing/2014/main" id="{F7376F07-3884-42C4-8B05-BC9234C8A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435">
                  <a:extLst>
                    <a:ext uri="{FF2B5EF4-FFF2-40B4-BE49-F238E27FC236}">
                      <a16:creationId xmlns:a16="http://schemas.microsoft.com/office/drawing/2014/main" id="{31430978-390A-4B22-BC52-042B7E541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436">
                  <a:extLst>
                    <a:ext uri="{FF2B5EF4-FFF2-40B4-BE49-F238E27FC236}">
                      <a16:creationId xmlns:a16="http://schemas.microsoft.com/office/drawing/2014/main" id="{D2F3AD2E-59F4-457A-97A1-481A3318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437">
                  <a:extLst>
                    <a:ext uri="{FF2B5EF4-FFF2-40B4-BE49-F238E27FC236}">
                      <a16:creationId xmlns:a16="http://schemas.microsoft.com/office/drawing/2014/main" id="{27EB8B94-7C1F-47E2-83E7-1596455CB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438">
                  <a:extLst>
                    <a:ext uri="{FF2B5EF4-FFF2-40B4-BE49-F238E27FC236}">
                      <a16:creationId xmlns:a16="http://schemas.microsoft.com/office/drawing/2014/main" id="{E91A4C61-6DCE-4D5D-8F69-F8A8974DF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439">
                  <a:extLst>
                    <a:ext uri="{FF2B5EF4-FFF2-40B4-BE49-F238E27FC236}">
                      <a16:creationId xmlns:a16="http://schemas.microsoft.com/office/drawing/2014/main" id="{2B50BE6E-D91B-4CFC-AD1B-B21010BAC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440">
                  <a:extLst>
                    <a:ext uri="{FF2B5EF4-FFF2-40B4-BE49-F238E27FC236}">
                      <a16:creationId xmlns:a16="http://schemas.microsoft.com/office/drawing/2014/main" id="{6B578708-F99D-490E-8D59-971DB3AE8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441">
                  <a:extLst>
                    <a:ext uri="{FF2B5EF4-FFF2-40B4-BE49-F238E27FC236}">
                      <a16:creationId xmlns:a16="http://schemas.microsoft.com/office/drawing/2014/main" id="{D0906ED3-7C59-4EA9-8F2A-FAF344D51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442">
                  <a:extLst>
                    <a:ext uri="{FF2B5EF4-FFF2-40B4-BE49-F238E27FC236}">
                      <a16:creationId xmlns:a16="http://schemas.microsoft.com/office/drawing/2014/main" id="{73D3E04C-8509-42A6-8C98-A6F78373B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443">
                  <a:extLst>
                    <a:ext uri="{FF2B5EF4-FFF2-40B4-BE49-F238E27FC236}">
                      <a16:creationId xmlns:a16="http://schemas.microsoft.com/office/drawing/2014/main" id="{FD560162-929E-4E63-ABBD-6EC6112DA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444">
                  <a:extLst>
                    <a:ext uri="{FF2B5EF4-FFF2-40B4-BE49-F238E27FC236}">
                      <a16:creationId xmlns:a16="http://schemas.microsoft.com/office/drawing/2014/main" id="{9D00263F-5D46-44E5-83B3-167A815C8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445">
                  <a:extLst>
                    <a:ext uri="{FF2B5EF4-FFF2-40B4-BE49-F238E27FC236}">
                      <a16:creationId xmlns:a16="http://schemas.microsoft.com/office/drawing/2014/main" id="{DB215035-9A60-42A3-B7AC-B4D63A4AA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446">
                  <a:extLst>
                    <a:ext uri="{FF2B5EF4-FFF2-40B4-BE49-F238E27FC236}">
                      <a16:creationId xmlns:a16="http://schemas.microsoft.com/office/drawing/2014/main" id="{9B8ABBFB-620E-43BA-A8FF-D17534C06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447">
                  <a:extLst>
                    <a:ext uri="{FF2B5EF4-FFF2-40B4-BE49-F238E27FC236}">
                      <a16:creationId xmlns:a16="http://schemas.microsoft.com/office/drawing/2014/main" id="{2BA3DC0D-7FA5-428E-AE78-DCC906642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448">
                  <a:extLst>
                    <a:ext uri="{FF2B5EF4-FFF2-40B4-BE49-F238E27FC236}">
                      <a16:creationId xmlns:a16="http://schemas.microsoft.com/office/drawing/2014/main" id="{3CE82A03-3B34-46D0-A3B6-2CD743E30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449">
                  <a:extLst>
                    <a:ext uri="{FF2B5EF4-FFF2-40B4-BE49-F238E27FC236}">
                      <a16:creationId xmlns:a16="http://schemas.microsoft.com/office/drawing/2014/main" id="{9D85A7AA-2157-4BA7-A1A3-ABBA0768A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450">
                  <a:extLst>
                    <a:ext uri="{FF2B5EF4-FFF2-40B4-BE49-F238E27FC236}">
                      <a16:creationId xmlns:a16="http://schemas.microsoft.com/office/drawing/2014/main" id="{E1ED9E8A-9791-4B64-A60E-BE63899CB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451">
                  <a:extLst>
                    <a:ext uri="{FF2B5EF4-FFF2-40B4-BE49-F238E27FC236}">
                      <a16:creationId xmlns:a16="http://schemas.microsoft.com/office/drawing/2014/main" id="{0D3FF69F-CDE4-46B8-A61C-9E876358F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452">
                  <a:extLst>
                    <a:ext uri="{FF2B5EF4-FFF2-40B4-BE49-F238E27FC236}">
                      <a16:creationId xmlns:a16="http://schemas.microsoft.com/office/drawing/2014/main" id="{D6D65A2F-DBB4-4F97-88D6-B80495E0A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453">
                  <a:extLst>
                    <a:ext uri="{FF2B5EF4-FFF2-40B4-BE49-F238E27FC236}">
                      <a16:creationId xmlns:a16="http://schemas.microsoft.com/office/drawing/2014/main" id="{3FEC5FA9-4CFC-41E0-A815-0D89CA128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454">
                  <a:extLst>
                    <a:ext uri="{FF2B5EF4-FFF2-40B4-BE49-F238E27FC236}">
                      <a16:creationId xmlns:a16="http://schemas.microsoft.com/office/drawing/2014/main" id="{2475AB68-E8CE-44DB-BB86-B6959802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455">
                  <a:extLst>
                    <a:ext uri="{FF2B5EF4-FFF2-40B4-BE49-F238E27FC236}">
                      <a16:creationId xmlns:a16="http://schemas.microsoft.com/office/drawing/2014/main" id="{B3716302-5DB1-461D-8D85-062F32659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456">
                  <a:extLst>
                    <a:ext uri="{FF2B5EF4-FFF2-40B4-BE49-F238E27FC236}">
                      <a16:creationId xmlns:a16="http://schemas.microsoft.com/office/drawing/2014/main" id="{B5F878EA-48AB-420E-9158-01C353603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457">
                  <a:extLst>
                    <a:ext uri="{FF2B5EF4-FFF2-40B4-BE49-F238E27FC236}">
                      <a16:creationId xmlns:a16="http://schemas.microsoft.com/office/drawing/2014/main" id="{2D9EC52C-1D0F-48A7-9AED-C5B35FE1D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458">
                  <a:extLst>
                    <a:ext uri="{FF2B5EF4-FFF2-40B4-BE49-F238E27FC236}">
                      <a16:creationId xmlns:a16="http://schemas.microsoft.com/office/drawing/2014/main" id="{4BEC1B0A-DA2C-4DEF-9DA3-CB37C9BC5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459">
                  <a:extLst>
                    <a:ext uri="{FF2B5EF4-FFF2-40B4-BE49-F238E27FC236}">
                      <a16:creationId xmlns:a16="http://schemas.microsoft.com/office/drawing/2014/main" id="{7C5AC697-C576-4432-874D-BC718791F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460">
                  <a:extLst>
                    <a:ext uri="{FF2B5EF4-FFF2-40B4-BE49-F238E27FC236}">
                      <a16:creationId xmlns:a16="http://schemas.microsoft.com/office/drawing/2014/main" id="{C7A9E0D2-D072-47C6-B8BD-C602AECB7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461">
                  <a:extLst>
                    <a:ext uri="{FF2B5EF4-FFF2-40B4-BE49-F238E27FC236}">
                      <a16:creationId xmlns:a16="http://schemas.microsoft.com/office/drawing/2014/main" id="{1E2D5B3A-0381-4E8A-92BE-737211703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462">
                  <a:extLst>
                    <a:ext uri="{FF2B5EF4-FFF2-40B4-BE49-F238E27FC236}">
                      <a16:creationId xmlns:a16="http://schemas.microsoft.com/office/drawing/2014/main" id="{0E013E6C-5248-4A0B-85EC-A76158ED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463">
                  <a:extLst>
                    <a:ext uri="{FF2B5EF4-FFF2-40B4-BE49-F238E27FC236}">
                      <a16:creationId xmlns:a16="http://schemas.microsoft.com/office/drawing/2014/main" id="{1D6DD842-7EE4-4461-B24C-EA8209B95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464">
                  <a:extLst>
                    <a:ext uri="{FF2B5EF4-FFF2-40B4-BE49-F238E27FC236}">
                      <a16:creationId xmlns:a16="http://schemas.microsoft.com/office/drawing/2014/main" id="{19112D0D-6585-40F6-AABE-8DF82E2D4C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465">
                  <a:extLst>
                    <a:ext uri="{FF2B5EF4-FFF2-40B4-BE49-F238E27FC236}">
                      <a16:creationId xmlns:a16="http://schemas.microsoft.com/office/drawing/2014/main" id="{714E9FF1-4F89-4594-A9F6-7714DB5E1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466">
                  <a:extLst>
                    <a:ext uri="{FF2B5EF4-FFF2-40B4-BE49-F238E27FC236}">
                      <a16:creationId xmlns:a16="http://schemas.microsoft.com/office/drawing/2014/main" id="{28A1418D-93FF-4E2E-8374-29618B9F6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467">
                  <a:extLst>
                    <a:ext uri="{FF2B5EF4-FFF2-40B4-BE49-F238E27FC236}">
                      <a16:creationId xmlns:a16="http://schemas.microsoft.com/office/drawing/2014/main" id="{74A969FB-B0B5-4C49-AFAC-8E9E290CA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468">
                  <a:extLst>
                    <a:ext uri="{FF2B5EF4-FFF2-40B4-BE49-F238E27FC236}">
                      <a16:creationId xmlns:a16="http://schemas.microsoft.com/office/drawing/2014/main" id="{1CE34996-E1B3-42AC-BE9C-E79C32DDA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469">
                  <a:extLst>
                    <a:ext uri="{FF2B5EF4-FFF2-40B4-BE49-F238E27FC236}">
                      <a16:creationId xmlns:a16="http://schemas.microsoft.com/office/drawing/2014/main" id="{0A14DB13-6061-4F13-A760-6B9A0B1EF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470">
                  <a:extLst>
                    <a:ext uri="{FF2B5EF4-FFF2-40B4-BE49-F238E27FC236}">
                      <a16:creationId xmlns:a16="http://schemas.microsoft.com/office/drawing/2014/main" id="{45CC5FF1-241F-4C20-8F6B-5DCFBD905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471">
                  <a:extLst>
                    <a:ext uri="{FF2B5EF4-FFF2-40B4-BE49-F238E27FC236}">
                      <a16:creationId xmlns:a16="http://schemas.microsoft.com/office/drawing/2014/main" id="{47FA5042-0F71-498F-BB81-86EFA6648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472">
                  <a:extLst>
                    <a:ext uri="{FF2B5EF4-FFF2-40B4-BE49-F238E27FC236}">
                      <a16:creationId xmlns:a16="http://schemas.microsoft.com/office/drawing/2014/main" id="{D91FF390-22E5-4393-86DB-7671894EC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473">
                  <a:extLst>
                    <a:ext uri="{FF2B5EF4-FFF2-40B4-BE49-F238E27FC236}">
                      <a16:creationId xmlns:a16="http://schemas.microsoft.com/office/drawing/2014/main" id="{40143B01-FEC9-4BEB-9B1C-9C1767E4C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74">
                  <a:extLst>
                    <a:ext uri="{FF2B5EF4-FFF2-40B4-BE49-F238E27FC236}">
                      <a16:creationId xmlns:a16="http://schemas.microsoft.com/office/drawing/2014/main" id="{5F00A5CB-8CEA-42C4-9D27-4881C2116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475">
                  <a:extLst>
                    <a:ext uri="{FF2B5EF4-FFF2-40B4-BE49-F238E27FC236}">
                      <a16:creationId xmlns:a16="http://schemas.microsoft.com/office/drawing/2014/main" id="{8B52459D-D844-4693-9083-1389D05BA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476">
                  <a:extLst>
                    <a:ext uri="{FF2B5EF4-FFF2-40B4-BE49-F238E27FC236}">
                      <a16:creationId xmlns:a16="http://schemas.microsoft.com/office/drawing/2014/main" id="{39278F56-E4B1-4DE4-A16A-F02191511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477">
                  <a:extLst>
                    <a:ext uri="{FF2B5EF4-FFF2-40B4-BE49-F238E27FC236}">
                      <a16:creationId xmlns:a16="http://schemas.microsoft.com/office/drawing/2014/main" id="{DEE4DBC8-1861-4B4D-8D28-D5E0761FF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478">
                  <a:extLst>
                    <a:ext uri="{FF2B5EF4-FFF2-40B4-BE49-F238E27FC236}">
                      <a16:creationId xmlns:a16="http://schemas.microsoft.com/office/drawing/2014/main" id="{E75263A7-E4F5-4732-9765-93C9CCA92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479">
                  <a:extLst>
                    <a:ext uri="{FF2B5EF4-FFF2-40B4-BE49-F238E27FC236}">
                      <a16:creationId xmlns:a16="http://schemas.microsoft.com/office/drawing/2014/main" id="{9B4C9D3A-7802-4D52-B6DB-5B3631AB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480">
                  <a:extLst>
                    <a:ext uri="{FF2B5EF4-FFF2-40B4-BE49-F238E27FC236}">
                      <a16:creationId xmlns:a16="http://schemas.microsoft.com/office/drawing/2014/main" id="{4D64448C-772A-47C4-B8B4-98C2B8321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481">
                  <a:extLst>
                    <a:ext uri="{FF2B5EF4-FFF2-40B4-BE49-F238E27FC236}">
                      <a16:creationId xmlns:a16="http://schemas.microsoft.com/office/drawing/2014/main" id="{C3975577-8BB1-42B6-AC7E-2A4AA8471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482">
                  <a:extLst>
                    <a:ext uri="{FF2B5EF4-FFF2-40B4-BE49-F238E27FC236}">
                      <a16:creationId xmlns:a16="http://schemas.microsoft.com/office/drawing/2014/main" id="{3B381AF7-690C-4C9A-AFD7-AC5D99164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483">
                  <a:extLst>
                    <a:ext uri="{FF2B5EF4-FFF2-40B4-BE49-F238E27FC236}">
                      <a16:creationId xmlns:a16="http://schemas.microsoft.com/office/drawing/2014/main" id="{5ABCB07D-4A42-4484-BA7D-EFAB05E07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484">
                  <a:extLst>
                    <a:ext uri="{FF2B5EF4-FFF2-40B4-BE49-F238E27FC236}">
                      <a16:creationId xmlns:a16="http://schemas.microsoft.com/office/drawing/2014/main" id="{897FA43E-2D59-4938-BE17-B04205B83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485">
                  <a:extLst>
                    <a:ext uri="{FF2B5EF4-FFF2-40B4-BE49-F238E27FC236}">
                      <a16:creationId xmlns:a16="http://schemas.microsoft.com/office/drawing/2014/main" id="{B202F643-71A1-4CF0-AB9D-C1D43E24E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86">
                  <a:extLst>
                    <a:ext uri="{FF2B5EF4-FFF2-40B4-BE49-F238E27FC236}">
                      <a16:creationId xmlns:a16="http://schemas.microsoft.com/office/drawing/2014/main" id="{33A8625B-3B90-42AB-B505-1E4633ED0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487">
                  <a:extLst>
                    <a:ext uri="{FF2B5EF4-FFF2-40B4-BE49-F238E27FC236}">
                      <a16:creationId xmlns:a16="http://schemas.microsoft.com/office/drawing/2014/main" id="{A2F7698A-EDDF-4DC0-8F9D-33C11DB86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488">
                  <a:extLst>
                    <a:ext uri="{FF2B5EF4-FFF2-40B4-BE49-F238E27FC236}">
                      <a16:creationId xmlns:a16="http://schemas.microsoft.com/office/drawing/2014/main" id="{34C3F9CA-5124-428F-B66C-1E11C945B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489">
                  <a:extLst>
                    <a:ext uri="{FF2B5EF4-FFF2-40B4-BE49-F238E27FC236}">
                      <a16:creationId xmlns:a16="http://schemas.microsoft.com/office/drawing/2014/main" id="{31E2AE09-3A3F-4690-942D-6B079B3B0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490">
                  <a:extLst>
                    <a:ext uri="{FF2B5EF4-FFF2-40B4-BE49-F238E27FC236}">
                      <a16:creationId xmlns:a16="http://schemas.microsoft.com/office/drawing/2014/main" id="{3A79AB95-6F06-494A-B973-423CD503F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491">
                  <a:extLst>
                    <a:ext uri="{FF2B5EF4-FFF2-40B4-BE49-F238E27FC236}">
                      <a16:creationId xmlns:a16="http://schemas.microsoft.com/office/drawing/2014/main" id="{EC6A689D-4555-4612-ACD5-FC418EEEC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492">
                  <a:extLst>
                    <a:ext uri="{FF2B5EF4-FFF2-40B4-BE49-F238E27FC236}">
                      <a16:creationId xmlns:a16="http://schemas.microsoft.com/office/drawing/2014/main" id="{C7A29ECC-EB52-4E33-A330-E9324CDE25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493">
                  <a:extLst>
                    <a:ext uri="{FF2B5EF4-FFF2-40B4-BE49-F238E27FC236}">
                      <a16:creationId xmlns:a16="http://schemas.microsoft.com/office/drawing/2014/main" id="{9281BB58-06C9-4549-9BD7-3FC690E98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494">
                  <a:extLst>
                    <a:ext uri="{FF2B5EF4-FFF2-40B4-BE49-F238E27FC236}">
                      <a16:creationId xmlns:a16="http://schemas.microsoft.com/office/drawing/2014/main" id="{C4451B28-5FB5-427F-95A2-025444F7D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495">
                  <a:extLst>
                    <a:ext uri="{FF2B5EF4-FFF2-40B4-BE49-F238E27FC236}">
                      <a16:creationId xmlns:a16="http://schemas.microsoft.com/office/drawing/2014/main" id="{F90D5149-1042-44CF-8C07-2FD9E68A9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496">
                  <a:extLst>
                    <a:ext uri="{FF2B5EF4-FFF2-40B4-BE49-F238E27FC236}">
                      <a16:creationId xmlns:a16="http://schemas.microsoft.com/office/drawing/2014/main" id="{38CF9C12-65DB-4C3F-B422-E552856DD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Rectangle 497">
                  <a:extLst>
                    <a:ext uri="{FF2B5EF4-FFF2-40B4-BE49-F238E27FC236}">
                      <a16:creationId xmlns:a16="http://schemas.microsoft.com/office/drawing/2014/main" id="{23995558-4D81-4087-B4CF-913E5761A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498">
                  <a:extLst>
                    <a:ext uri="{FF2B5EF4-FFF2-40B4-BE49-F238E27FC236}">
                      <a16:creationId xmlns:a16="http://schemas.microsoft.com/office/drawing/2014/main" id="{12CEEC16-E9DA-4B14-8FA5-95C64C67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499">
                  <a:extLst>
                    <a:ext uri="{FF2B5EF4-FFF2-40B4-BE49-F238E27FC236}">
                      <a16:creationId xmlns:a16="http://schemas.microsoft.com/office/drawing/2014/main" id="{646AE6FD-AFF6-44ED-A7D1-46F9FC8DC2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500">
                  <a:extLst>
                    <a:ext uri="{FF2B5EF4-FFF2-40B4-BE49-F238E27FC236}">
                      <a16:creationId xmlns:a16="http://schemas.microsoft.com/office/drawing/2014/main" id="{D7B6BFFA-B5ED-4C9B-90E2-E29D30B1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501">
                  <a:extLst>
                    <a:ext uri="{FF2B5EF4-FFF2-40B4-BE49-F238E27FC236}">
                      <a16:creationId xmlns:a16="http://schemas.microsoft.com/office/drawing/2014/main" id="{B9AE201B-F576-406E-9583-08DCF3775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502">
                  <a:extLst>
                    <a:ext uri="{FF2B5EF4-FFF2-40B4-BE49-F238E27FC236}">
                      <a16:creationId xmlns:a16="http://schemas.microsoft.com/office/drawing/2014/main" id="{80D27B74-EF6C-4273-A4F8-DB2297E2C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503">
                  <a:extLst>
                    <a:ext uri="{FF2B5EF4-FFF2-40B4-BE49-F238E27FC236}">
                      <a16:creationId xmlns:a16="http://schemas.microsoft.com/office/drawing/2014/main" id="{FA35B9B5-7686-49A0-A623-EA402B63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504">
                  <a:extLst>
                    <a:ext uri="{FF2B5EF4-FFF2-40B4-BE49-F238E27FC236}">
                      <a16:creationId xmlns:a16="http://schemas.microsoft.com/office/drawing/2014/main" id="{925763BE-F4C3-42BE-9E7C-CEB2A26B2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505">
                  <a:extLst>
                    <a:ext uri="{FF2B5EF4-FFF2-40B4-BE49-F238E27FC236}">
                      <a16:creationId xmlns:a16="http://schemas.microsoft.com/office/drawing/2014/main" id="{369CD13D-5438-4CF5-A0DE-4C5918A85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506">
                  <a:extLst>
                    <a:ext uri="{FF2B5EF4-FFF2-40B4-BE49-F238E27FC236}">
                      <a16:creationId xmlns:a16="http://schemas.microsoft.com/office/drawing/2014/main" id="{5F1B82A8-4CC0-4544-8A70-ADD1687E3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507">
                  <a:extLst>
                    <a:ext uri="{FF2B5EF4-FFF2-40B4-BE49-F238E27FC236}">
                      <a16:creationId xmlns:a16="http://schemas.microsoft.com/office/drawing/2014/main" id="{A07F0A46-0933-42B5-8C49-EC9BEDF78A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508">
                  <a:extLst>
                    <a:ext uri="{FF2B5EF4-FFF2-40B4-BE49-F238E27FC236}">
                      <a16:creationId xmlns:a16="http://schemas.microsoft.com/office/drawing/2014/main" id="{E8481B19-853C-4F75-ADFF-56E480B0C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509">
                  <a:extLst>
                    <a:ext uri="{FF2B5EF4-FFF2-40B4-BE49-F238E27FC236}">
                      <a16:creationId xmlns:a16="http://schemas.microsoft.com/office/drawing/2014/main" id="{FF9596CE-9783-49D8-9F8C-D3554EE80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510">
                  <a:extLst>
                    <a:ext uri="{FF2B5EF4-FFF2-40B4-BE49-F238E27FC236}">
                      <a16:creationId xmlns:a16="http://schemas.microsoft.com/office/drawing/2014/main" id="{E1A24467-F249-4E7B-820C-DC2DBD8C6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511">
                  <a:extLst>
                    <a:ext uri="{FF2B5EF4-FFF2-40B4-BE49-F238E27FC236}">
                      <a16:creationId xmlns:a16="http://schemas.microsoft.com/office/drawing/2014/main" id="{3AE6A209-E4E9-4939-8691-48BF33954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512">
                  <a:extLst>
                    <a:ext uri="{FF2B5EF4-FFF2-40B4-BE49-F238E27FC236}">
                      <a16:creationId xmlns:a16="http://schemas.microsoft.com/office/drawing/2014/main" id="{EEEF1D7B-91E3-4DDA-9121-486EEB4A2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513">
                  <a:extLst>
                    <a:ext uri="{FF2B5EF4-FFF2-40B4-BE49-F238E27FC236}">
                      <a16:creationId xmlns:a16="http://schemas.microsoft.com/office/drawing/2014/main" id="{5938F6CD-C38E-4BE0-9D5A-2F93FF83F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514">
                  <a:extLst>
                    <a:ext uri="{FF2B5EF4-FFF2-40B4-BE49-F238E27FC236}">
                      <a16:creationId xmlns:a16="http://schemas.microsoft.com/office/drawing/2014/main" id="{D9ECE4F6-3DA9-42DA-B47A-055236FAE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515">
                  <a:extLst>
                    <a:ext uri="{FF2B5EF4-FFF2-40B4-BE49-F238E27FC236}">
                      <a16:creationId xmlns:a16="http://schemas.microsoft.com/office/drawing/2014/main" id="{A4828E72-4D85-42E5-8165-EB06B8D0E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Rectangle 516">
                  <a:extLst>
                    <a:ext uri="{FF2B5EF4-FFF2-40B4-BE49-F238E27FC236}">
                      <a16:creationId xmlns:a16="http://schemas.microsoft.com/office/drawing/2014/main" id="{DBD0E0A4-03EC-4034-AC35-B5810CD02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517">
                  <a:extLst>
                    <a:ext uri="{FF2B5EF4-FFF2-40B4-BE49-F238E27FC236}">
                      <a16:creationId xmlns:a16="http://schemas.microsoft.com/office/drawing/2014/main" id="{D4B9F8AA-A334-426B-8E06-173DB00A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Rectangle 518">
                  <a:extLst>
                    <a:ext uri="{FF2B5EF4-FFF2-40B4-BE49-F238E27FC236}">
                      <a16:creationId xmlns:a16="http://schemas.microsoft.com/office/drawing/2014/main" id="{68B8EB0A-6A9F-47B5-BD73-F67847B11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519">
                  <a:extLst>
                    <a:ext uri="{FF2B5EF4-FFF2-40B4-BE49-F238E27FC236}">
                      <a16:creationId xmlns:a16="http://schemas.microsoft.com/office/drawing/2014/main" id="{65D7D645-6468-4FE2-95A1-54A5235AB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520">
                  <a:extLst>
                    <a:ext uri="{FF2B5EF4-FFF2-40B4-BE49-F238E27FC236}">
                      <a16:creationId xmlns:a16="http://schemas.microsoft.com/office/drawing/2014/main" id="{81A4CB1D-8F34-4825-A205-093CE35D2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521">
                  <a:extLst>
                    <a:ext uri="{FF2B5EF4-FFF2-40B4-BE49-F238E27FC236}">
                      <a16:creationId xmlns:a16="http://schemas.microsoft.com/office/drawing/2014/main" id="{83B5A60F-F7C4-4DD7-AF9B-E16C69717D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522">
                  <a:extLst>
                    <a:ext uri="{FF2B5EF4-FFF2-40B4-BE49-F238E27FC236}">
                      <a16:creationId xmlns:a16="http://schemas.microsoft.com/office/drawing/2014/main" id="{4ACF1034-FEAA-412B-A532-BCDF7C574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523">
                  <a:extLst>
                    <a:ext uri="{FF2B5EF4-FFF2-40B4-BE49-F238E27FC236}">
                      <a16:creationId xmlns:a16="http://schemas.microsoft.com/office/drawing/2014/main" id="{1E9089C4-A333-4469-AC98-D8256970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524">
                  <a:extLst>
                    <a:ext uri="{FF2B5EF4-FFF2-40B4-BE49-F238E27FC236}">
                      <a16:creationId xmlns:a16="http://schemas.microsoft.com/office/drawing/2014/main" id="{7A03DC20-24CF-4C8A-A2B5-FF120B04C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525">
                  <a:extLst>
                    <a:ext uri="{FF2B5EF4-FFF2-40B4-BE49-F238E27FC236}">
                      <a16:creationId xmlns:a16="http://schemas.microsoft.com/office/drawing/2014/main" id="{B6580B7F-06F2-400F-B05F-91832123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526">
                  <a:extLst>
                    <a:ext uri="{FF2B5EF4-FFF2-40B4-BE49-F238E27FC236}">
                      <a16:creationId xmlns:a16="http://schemas.microsoft.com/office/drawing/2014/main" id="{E6334E74-0337-4EF4-9EBF-3BA0F9191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527">
                  <a:extLst>
                    <a:ext uri="{FF2B5EF4-FFF2-40B4-BE49-F238E27FC236}">
                      <a16:creationId xmlns:a16="http://schemas.microsoft.com/office/drawing/2014/main" id="{D8580B4A-FC3A-4D7A-9CDB-821EFC628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528">
                  <a:extLst>
                    <a:ext uri="{FF2B5EF4-FFF2-40B4-BE49-F238E27FC236}">
                      <a16:creationId xmlns:a16="http://schemas.microsoft.com/office/drawing/2014/main" id="{12FFA6A7-8C05-491E-AFDA-B91BB95D0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529">
                  <a:extLst>
                    <a:ext uri="{FF2B5EF4-FFF2-40B4-BE49-F238E27FC236}">
                      <a16:creationId xmlns:a16="http://schemas.microsoft.com/office/drawing/2014/main" id="{226A945C-56F3-40BA-8C81-8C193D205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530">
                  <a:extLst>
                    <a:ext uri="{FF2B5EF4-FFF2-40B4-BE49-F238E27FC236}">
                      <a16:creationId xmlns:a16="http://schemas.microsoft.com/office/drawing/2014/main" id="{6BF1F7D8-82E3-410A-81CE-06D21E640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531">
                  <a:extLst>
                    <a:ext uri="{FF2B5EF4-FFF2-40B4-BE49-F238E27FC236}">
                      <a16:creationId xmlns:a16="http://schemas.microsoft.com/office/drawing/2014/main" id="{35A05D1E-AD6B-4972-96D6-4FC8ED874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532">
                  <a:extLst>
                    <a:ext uri="{FF2B5EF4-FFF2-40B4-BE49-F238E27FC236}">
                      <a16:creationId xmlns:a16="http://schemas.microsoft.com/office/drawing/2014/main" id="{35765BCC-DD0B-4E49-96D7-5FEA37372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533">
                  <a:extLst>
                    <a:ext uri="{FF2B5EF4-FFF2-40B4-BE49-F238E27FC236}">
                      <a16:creationId xmlns:a16="http://schemas.microsoft.com/office/drawing/2014/main" id="{49E50984-1263-460B-89FA-982C5BE8B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534">
                  <a:extLst>
                    <a:ext uri="{FF2B5EF4-FFF2-40B4-BE49-F238E27FC236}">
                      <a16:creationId xmlns:a16="http://schemas.microsoft.com/office/drawing/2014/main" id="{0789033F-C89C-4106-A1C5-E61C725AB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535">
                  <a:extLst>
                    <a:ext uri="{FF2B5EF4-FFF2-40B4-BE49-F238E27FC236}">
                      <a16:creationId xmlns:a16="http://schemas.microsoft.com/office/drawing/2014/main" id="{F4B54A7A-86B9-478E-B927-FA32DF5EA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536">
                  <a:extLst>
                    <a:ext uri="{FF2B5EF4-FFF2-40B4-BE49-F238E27FC236}">
                      <a16:creationId xmlns:a16="http://schemas.microsoft.com/office/drawing/2014/main" id="{70958FA2-BED8-4A55-938D-F4AA9986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537">
                  <a:extLst>
                    <a:ext uri="{FF2B5EF4-FFF2-40B4-BE49-F238E27FC236}">
                      <a16:creationId xmlns:a16="http://schemas.microsoft.com/office/drawing/2014/main" id="{067376D8-2AC3-4E0F-B3BD-78CF7C69E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538">
                  <a:extLst>
                    <a:ext uri="{FF2B5EF4-FFF2-40B4-BE49-F238E27FC236}">
                      <a16:creationId xmlns:a16="http://schemas.microsoft.com/office/drawing/2014/main" id="{A410CA65-9953-4D64-B3E2-E80504548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Freeform 539">
                  <a:extLst>
                    <a:ext uri="{FF2B5EF4-FFF2-40B4-BE49-F238E27FC236}">
                      <a16:creationId xmlns:a16="http://schemas.microsoft.com/office/drawing/2014/main" id="{DC5D6D74-5C7E-4C46-95CC-2BAAB75AF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Freeform 540">
                  <a:extLst>
                    <a:ext uri="{FF2B5EF4-FFF2-40B4-BE49-F238E27FC236}">
                      <a16:creationId xmlns:a16="http://schemas.microsoft.com/office/drawing/2014/main" id="{90725A84-4C38-4A3D-AC30-29798103C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541">
                  <a:extLst>
                    <a:ext uri="{FF2B5EF4-FFF2-40B4-BE49-F238E27FC236}">
                      <a16:creationId xmlns:a16="http://schemas.microsoft.com/office/drawing/2014/main" id="{0BD03A32-3C82-4B1B-B176-44FAD3A4D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Freeform 542">
                  <a:extLst>
                    <a:ext uri="{FF2B5EF4-FFF2-40B4-BE49-F238E27FC236}">
                      <a16:creationId xmlns:a16="http://schemas.microsoft.com/office/drawing/2014/main" id="{84B5ED39-20ED-4D0B-B439-D01133354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Freeform 543">
                  <a:extLst>
                    <a:ext uri="{FF2B5EF4-FFF2-40B4-BE49-F238E27FC236}">
                      <a16:creationId xmlns:a16="http://schemas.microsoft.com/office/drawing/2014/main" id="{53F9A3F6-056A-40B9-BC22-8A2FACFD5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544">
                  <a:extLst>
                    <a:ext uri="{FF2B5EF4-FFF2-40B4-BE49-F238E27FC236}">
                      <a16:creationId xmlns:a16="http://schemas.microsoft.com/office/drawing/2014/main" id="{F779826C-2963-4940-A458-3B9479FB2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Freeform 545">
                  <a:extLst>
                    <a:ext uri="{FF2B5EF4-FFF2-40B4-BE49-F238E27FC236}">
                      <a16:creationId xmlns:a16="http://schemas.microsoft.com/office/drawing/2014/main" id="{04FDE41E-D77E-4C80-930C-E0C369C82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546">
                  <a:extLst>
                    <a:ext uri="{FF2B5EF4-FFF2-40B4-BE49-F238E27FC236}">
                      <a16:creationId xmlns:a16="http://schemas.microsoft.com/office/drawing/2014/main" id="{1513E436-CA5F-44FF-A377-FBD287920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Freeform 547">
                  <a:extLst>
                    <a:ext uri="{FF2B5EF4-FFF2-40B4-BE49-F238E27FC236}">
                      <a16:creationId xmlns:a16="http://schemas.microsoft.com/office/drawing/2014/main" id="{19FC65E6-906D-4DB7-BE82-F21A7710C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Freeform 548">
                  <a:extLst>
                    <a:ext uri="{FF2B5EF4-FFF2-40B4-BE49-F238E27FC236}">
                      <a16:creationId xmlns:a16="http://schemas.microsoft.com/office/drawing/2014/main" id="{91304475-EE7C-4C97-9CC1-F4D488E1D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549">
                  <a:extLst>
                    <a:ext uri="{FF2B5EF4-FFF2-40B4-BE49-F238E27FC236}">
                      <a16:creationId xmlns:a16="http://schemas.microsoft.com/office/drawing/2014/main" id="{3854BA89-F7C0-4C7A-AE4F-4674901F7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Freeform 550">
                  <a:extLst>
                    <a:ext uri="{FF2B5EF4-FFF2-40B4-BE49-F238E27FC236}">
                      <a16:creationId xmlns:a16="http://schemas.microsoft.com/office/drawing/2014/main" id="{6BC69DC6-EB83-49B7-893F-4AE91624B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Freeform 551">
                  <a:extLst>
                    <a:ext uri="{FF2B5EF4-FFF2-40B4-BE49-F238E27FC236}">
                      <a16:creationId xmlns:a16="http://schemas.microsoft.com/office/drawing/2014/main" id="{45C042E7-4E2D-4E24-A244-EE2AEBBB4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Freeform 552">
                  <a:extLst>
                    <a:ext uri="{FF2B5EF4-FFF2-40B4-BE49-F238E27FC236}">
                      <a16:creationId xmlns:a16="http://schemas.microsoft.com/office/drawing/2014/main" id="{7CE84991-72DD-4CC3-9626-7A3BE84B1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Freeform 553">
                  <a:extLst>
                    <a:ext uri="{FF2B5EF4-FFF2-40B4-BE49-F238E27FC236}">
                      <a16:creationId xmlns:a16="http://schemas.microsoft.com/office/drawing/2014/main" id="{85364A51-0004-43C4-B550-9B6D96389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Freeform 554">
                  <a:extLst>
                    <a:ext uri="{FF2B5EF4-FFF2-40B4-BE49-F238E27FC236}">
                      <a16:creationId xmlns:a16="http://schemas.microsoft.com/office/drawing/2014/main" id="{C665CE74-2C8F-4302-AF24-1B4FDE8A1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555">
                  <a:extLst>
                    <a:ext uri="{FF2B5EF4-FFF2-40B4-BE49-F238E27FC236}">
                      <a16:creationId xmlns:a16="http://schemas.microsoft.com/office/drawing/2014/main" id="{3B3BA4F0-AA1B-4B42-8D03-67B6C345A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Freeform 556">
                  <a:extLst>
                    <a:ext uri="{FF2B5EF4-FFF2-40B4-BE49-F238E27FC236}">
                      <a16:creationId xmlns:a16="http://schemas.microsoft.com/office/drawing/2014/main" id="{36013982-5733-41F6-A35E-9C29889CF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Freeform 557">
                  <a:extLst>
                    <a:ext uri="{FF2B5EF4-FFF2-40B4-BE49-F238E27FC236}">
                      <a16:creationId xmlns:a16="http://schemas.microsoft.com/office/drawing/2014/main" id="{A1F2E00B-0730-4973-932A-63BC83DF1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Freeform 558">
                  <a:extLst>
                    <a:ext uri="{FF2B5EF4-FFF2-40B4-BE49-F238E27FC236}">
                      <a16:creationId xmlns:a16="http://schemas.microsoft.com/office/drawing/2014/main" id="{572192A6-1A59-4FF9-B348-F307FF368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Freeform 559">
                  <a:extLst>
                    <a:ext uri="{FF2B5EF4-FFF2-40B4-BE49-F238E27FC236}">
                      <a16:creationId xmlns:a16="http://schemas.microsoft.com/office/drawing/2014/main" id="{3EB028A1-78ED-4E83-B2B0-B3CB1968D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Freeform 560">
                  <a:extLst>
                    <a:ext uri="{FF2B5EF4-FFF2-40B4-BE49-F238E27FC236}">
                      <a16:creationId xmlns:a16="http://schemas.microsoft.com/office/drawing/2014/main" id="{843E8354-0950-4B27-9C28-AF8B01F8F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Freeform 561">
                  <a:extLst>
                    <a:ext uri="{FF2B5EF4-FFF2-40B4-BE49-F238E27FC236}">
                      <a16:creationId xmlns:a16="http://schemas.microsoft.com/office/drawing/2014/main" id="{4DF169DB-C7D1-40D6-8BD5-486B18095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Freeform 562">
                  <a:extLst>
                    <a:ext uri="{FF2B5EF4-FFF2-40B4-BE49-F238E27FC236}">
                      <a16:creationId xmlns:a16="http://schemas.microsoft.com/office/drawing/2014/main" id="{6F10FC95-AAB0-4D51-B8D4-D316CB212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Freeform 563">
                  <a:extLst>
                    <a:ext uri="{FF2B5EF4-FFF2-40B4-BE49-F238E27FC236}">
                      <a16:creationId xmlns:a16="http://schemas.microsoft.com/office/drawing/2014/main" id="{9E24B26E-4876-4DA0-A708-C89BC0082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564">
                  <a:extLst>
                    <a:ext uri="{FF2B5EF4-FFF2-40B4-BE49-F238E27FC236}">
                      <a16:creationId xmlns:a16="http://schemas.microsoft.com/office/drawing/2014/main" id="{E59049A5-D806-4930-8CEF-6D5E84283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Freeform 565">
                  <a:extLst>
                    <a:ext uri="{FF2B5EF4-FFF2-40B4-BE49-F238E27FC236}">
                      <a16:creationId xmlns:a16="http://schemas.microsoft.com/office/drawing/2014/main" id="{4682DD1A-522B-4E69-9CFC-E76D8A2FE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566">
                  <a:extLst>
                    <a:ext uri="{FF2B5EF4-FFF2-40B4-BE49-F238E27FC236}">
                      <a16:creationId xmlns:a16="http://schemas.microsoft.com/office/drawing/2014/main" id="{85CCF7CC-517F-4BF6-858F-98EF2D69F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Freeform 567">
                  <a:extLst>
                    <a:ext uri="{FF2B5EF4-FFF2-40B4-BE49-F238E27FC236}">
                      <a16:creationId xmlns:a16="http://schemas.microsoft.com/office/drawing/2014/main" id="{523E2471-3861-4B46-9637-83DE2CCCD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568">
                  <a:extLst>
                    <a:ext uri="{FF2B5EF4-FFF2-40B4-BE49-F238E27FC236}">
                      <a16:creationId xmlns:a16="http://schemas.microsoft.com/office/drawing/2014/main" id="{388D3A02-0266-4EBF-A05F-4B014D542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Freeform 569">
                  <a:extLst>
                    <a:ext uri="{FF2B5EF4-FFF2-40B4-BE49-F238E27FC236}">
                      <a16:creationId xmlns:a16="http://schemas.microsoft.com/office/drawing/2014/main" id="{79272F14-427C-4C1C-8A8E-FE46C6526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Freeform 570">
                  <a:extLst>
                    <a:ext uri="{FF2B5EF4-FFF2-40B4-BE49-F238E27FC236}">
                      <a16:creationId xmlns:a16="http://schemas.microsoft.com/office/drawing/2014/main" id="{61365618-7D0F-4DE9-9C05-3846E7C19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Freeform 571">
                  <a:extLst>
                    <a:ext uri="{FF2B5EF4-FFF2-40B4-BE49-F238E27FC236}">
                      <a16:creationId xmlns:a16="http://schemas.microsoft.com/office/drawing/2014/main" id="{EACCF488-2FB6-4597-8B6F-5D9DE7CA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572">
                  <a:extLst>
                    <a:ext uri="{FF2B5EF4-FFF2-40B4-BE49-F238E27FC236}">
                      <a16:creationId xmlns:a16="http://schemas.microsoft.com/office/drawing/2014/main" id="{59E2BB39-305B-442F-A5D8-3576DC87E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Freeform 573">
                  <a:extLst>
                    <a:ext uri="{FF2B5EF4-FFF2-40B4-BE49-F238E27FC236}">
                      <a16:creationId xmlns:a16="http://schemas.microsoft.com/office/drawing/2014/main" id="{5A917F52-0980-4260-BFB8-DA028B813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574">
                  <a:extLst>
                    <a:ext uri="{FF2B5EF4-FFF2-40B4-BE49-F238E27FC236}">
                      <a16:creationId xmlns:a16="http://schemas.microsoft.com/office/drawing/2014/main" id="{1D2A94AF-117C-48D0-8BAE-70C05E11B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Freeform 575">
                  <a:extLst>
                    <a:ext uri="{FF2B5EF4-FFF2-40B4-BE49-F238E27FC236}">
                      <a16:creationId xmlns:a16="http://schemas.microsoft.com/office/drawing/2014/main" id="{004D4D02-5917-47CE-AB86-9E5736E1D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Freeform 576">
                  <a:extLst>
                    <a:ext uri="{FF2B5EF4-FFF2-40B4-BE49-F238E27FC236}">
                      <a16:creationId xmlns:a16="http://schemas.microsoft.com/office/drawing/2014/main" id="{6C6FD681-C338-4062-B315-4395B1336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Freeform 577">
                  <a:extLst>
                    <a:ext uri="{FF2B5EF4-FFF2-40B4-BE49-F238E27FC236}">
                      <a16:creationId xmlns:a16="http://schemas.microsoft.com/office/drawing/2014/main" id="{56B684A7-B687-4835-8BFC-46B353F53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Freeform 578">
                  <a:extLst>
                    <a:ext uri="{FF2B5EF4-FFF2-40B4-BE49-F238E27FC236}">
                      <a16:creationId xmlns:a16="http://schemas.microsoft.com/office/drawing/2014/main" id="{F61D3442-8E20-4601-B0B3-B6F7EE6DE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Freeform 579">
                  <a:extLst>
                    <a:ext uri="{FF2B5EF4-FFF2-40B4-BE49-F238E27FC236}">
                      <a16:creationId xmlns:a16="http://schemas.microsoft.com/office/drawing/2014/main" id="{BA3B683E-0C02-4A93-839E-4AF243F46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580">
                  <a:extLst>
                    <a:ext uri="{FF2B5EF4-FFF2-40B4-BE49-F238E27FC236}">
                      <a16:creationId xmlns:a16="http://schemas.microsoft.com/office/drawing/2014/main" id="{94B8A5F7-E913-41D3-BEFA-31173E91C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581">
                  <a:extLst>
                    <a:ext uri="{FF2B5EF4-FFF2-40B4-BE49-F238E27FC236}">
                      <a16:creationId xmlns:a16="http://schemas.microsoft.com/office/drawing/2014/main" id="{280598BC-F043-4D27-AA58-95F97A799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582">
                  <a:extLst>
                    <a:ext uri="{FF2B5EF4-FFF2-40B4-BE49-F238E27FC236}">
                      <a16:creationId xmlns:a16="http://schemas.microsoft.com/office/drawing/2014/main" id="{656905BF-F128-43D1-B197-FFB49ABB6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583">
                  <a:extLst>
                    <a:ext uri="{FF2B5EF4-FFF2-40B4-BE49-F238E27FC236}">
                      <a16:creationId xmlns:a16="http://schemas.microsoft.com/office/drawing/2014/main" id="{C25DFD4B-14E1-4585-9D70-DA59566C5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584">
                  <a:extLst>
                    <a:ext uri="{FF2B5EF4-FFF2-40B4-BE49-F238E27FC236}">
                      <a16:creationId xmlns:a16="http://schemas.microsoft.com/office/drawing/2014/main" id="{DA7B9282-8D89-44A4-B6E9-C558F867E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585">
                  <a:extLst>
                    <a:ext uri="{FF2B5EF4-FFF2-40B4-BE49-F238E27FC236}">
                      <a16:creationId xmlns:a16="http://schemas.microsoft.com/office/drawing/2014/main" id="{83BD1C52-9D30-4822-BDDB-D895FE425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586">
                  <a:extLst>
                    <a:ext uri="{FF2B5EF4-FFF2-40B4-BE49-F238E27FC236}">
                      <a16:creationId xmlns:a16="http://schemas.microsoft.com/office/drawing/2014/main" id="{2720D5F8-9DE2-4DA1-9FBE-7F07CB65D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Freeform 587">
                  <a:extLst>
                    <a:ext uri="{FF2B5EF4-FFF2-40B4-BE49-F238E27FC236}">
                      <a16:creationId xmlns:a16="http://schemas.microsoft.com/office/drawing/2014/main" id="{5E48BCF7-CD8E-474D-9FE0-0F3D23526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Freeform 588">
                  <a:extLst>
                    <a:ext uri="{FF2B5EF4-FFF2-40B4-BE49-F238E27FC236}">
                      <a16:creationId xmlns:a16="http://schemas.microsoft.com/office/drawing/2014/main" id="{7922AED2-AC8F-4BA0-BD14-99FF40BFC3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Freeform 589">
                  <a:extLst>
                    <a:ext uri="{FF2B5EF4-FFF2-40B4-BE49-F238E27FC236}">
                      <a16:creationId xmlns:a16="http://schemas.microsoft.com/office/drawing/2014/main" id="{436595F4-549D-4E65-BF6E-D4AB472DF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Rectangle 590">
                  <a:extLst>
                    <a:ext uri="{FF2B5EF4-FFF2-40B4-BE49-F238E27FC236}">
                      <a16:creationId xmlns:a16="http://schemas.microsoft.com/office/drawing/2014/main" id="{2B59E36A-E8F4-4517-B716-142152D8E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Freeform 591">
                  <a:extLst>
                    <a:ext uri="{FF2B5EF4-FFF2-40B4-BE49-F238E27FC236}">
                      <a16:creationId xmlns:a16="http://schemas.microsoft.com/office/drawing/2014/main" id="{679C8AD7-46B6-4D08-B75F-1A0804DCE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Freeform 592">
                  <a:extLst>
                    <a:ext uri="{FF2B5EF4-FFF2-40B4-BE49-F238E27FC236}">
                      <a16:creationId xmlns:a16="http://schemas.microsoft.com/office/drawing/2014/main" id="{23A0CF54-26E0-4740-A669-1E9103519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Freeform 593">
                  <a:extLst>
                    <a:ext uri="{FF2B5EF4-FFF2-40B4-BE49-F238E27FC236}">
                      <a16:creationId xmlns:a16="http://schemas.microsoft.com/office/drawing/2014/main" id="{A7DA1EA9-31AF-4515-AD88-4C40324A4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594">
                  <a:extLst>
                    <a:ext uri="{FF2B5EF4-FFF2-40B4-BE49-F238E27FC236}">
                      <a16:creationId xmlns:a16="http://schemas.microsoft.com/office/drawing/2014/main" id="{DCCD1FA6-2861-4AD9-B260-3029EB792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Freeform 595">
                  <a:extLst>
                    <a:ext uri="{FF2B5EF4-FFF2-40B4-BE49-F238E27FC236}">
                      <a16:creationId xmlns:a16="http://schemas.microsoft.com/office/drawing/2014/main" id="{3FE008C9-C6E5-4062-9E81-1DC8594E4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Freeform 596">
                  <a:extLst>
                    <a:ext uri="{FF2B5EF4-FFF2-40B4-BE49-F238E27FC236}">
                      <a16:creationId xmlns:a16="http://schemas.microsoft.com/office/drawing/2014/main" id="{832452F9-8743-4699-A971-B804794BB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Freeform 597">
                  <a:extLst>
                    <a:ext uri="{FF2B5EF4-FFF2-40B4-BE49-F238E27FC236}">
                      <a16:creationId xmlns:a16="http://schemas.microsoft.com/office/drawing/2014/main" id="{DA963144-38D0-4183-8481-6C449DEB7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Freeform 598">
                  <a:extLst>
                    <a:ext uri="{FF2B5EF4-FFF2-40B4-BE49-F238E27FC236}">
                      <a16:creationId xmlns:a16="http://schemas.microsoft.com/office/drawing/2014/main" id="{66F14A35-FAF9-40C8-9E87-07BCBD9C0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Freeform 599">
                  <a:extLst>
                    <a:ext uri="{FF2B5EF4-FFF2-40B4-BE49-F238E27FC236}">
                      <a16:creationId xmlns:a16="http://schemas.microsoft.com/office/drawing/2014/main" id="{470DB8FE-3738-4604-9CE0-BEC31C475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Freeform 600">
                  <a:extLst>
                    <a:ext uri="{FF2B5EF4-FFF2-40B4-BE49-F238E27FC236}">
                      <a16:creationId xmlns:a16="http://schemas.microsoft.com/office/drawing/2014/main" id="{475CF385-8EFB-4A51-98B3-4E023733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Freeform 601">
                  <a:extLst>
                    <a:ext uri="{FF2B5EF4-FFF2-40B4-BE49-F238E27FC236}">
                      <a16:creationId xmlns:a16="http://schemas.microsoft.com/office/drawing/2014/main" id="{C98867DE-9292-421A-9D85-B1A753A13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602">
                  <a:extLst>
                    <a:ext uri="{FF2B5EF4-FFF2-40B4-BE49-F238E27FC236}">
                      <a16:creationId xmlns:a16="http://schemas.microsoft.com/office/drawing/2014/main" id="{A4152DD5-4626-4274-95FF-731DA08E7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Freeform 603">
                  <a:extLst>
                    <a:ext uri="{FF2B5EF4-FFF2-40B4-BE49-F238E27FC236}">
                      <a16:creationId xmlns:a16="http://schemas.microsoft.com/office/drawing/2014/main" id="{1269BDC0-B116-48AB-B6B0-ED403E958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Freeform 604">
                  <a:extLst>
                    <a:ext uri="{FF2B5EF4-FFF2-40B4-BE49-F238E27FC236}">
                      <a16:creationId xmlns:a16="http://schemas.microsoft.com/office/drawing/2014/main" id="{E1C45397-1061-4F17-B94D-8DC774A21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Rectangle 605">
                  <a:extLst>
                    <a:ext uri="{FF2B5EF4-FFF2-40B4-BE49-F238E27FC236}">
                      <a16:creationId xmlns:a16="http://schemas.microsoft.com/office/drawing/2014/main" id="{2BDA3D92-8EE2-4E6C-9864-E9CFB12B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Freeform 606">
                  <a:extLst>
                    <a:ext uri="{FF2B5EF4-FFF2-40B4-BE49-F238E27FC236}">
                      <a16:creationId xmlns:a16="http://schemas.microsoft.com/office/drawing/2014/main" id="{9B40B2C8-EC92-4A15-A1A2-9EC6BC4FE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808">
                <a:extLst>
                  <a:ext uri="{FF2B5EF4-FFF2-40B4-BE49-F238E27FC236}">
                    <a16:creationId xmlns:a16="http://schemas.microsoft.com/office/drawing/2014/main" id="{8B97C044-7FF7-4CFA-921D-2B40E16D4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1" name="Freeform 608">
                  <a:extLst>
                    <a:ext uri="{FF2B5EF4-FFF2-40B4-BE49-F238E27FC236}">
                      <a16:creationId xmlns:a16="http://schemas.microsoft.com/office/drawing/2014/main" id="{9C2A163F-A03C-49E1-89B7-01E196DD8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609">
                  <a:extLst>
                    <a:ext uri="{FF2B5EF4-FFF2-40B4-BE49-F238E27FC236}">
                      <a16:creationId xmlns:a16="http://schemas.microsoft.com/office/drawing/2014/main" id="{8A747273-114C-45DD-AF65-822F8F4D2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10">
                  <a:extLst>
                    <a:ext uri="{FF2B5EF4-FFF2-40B4-BE49-F238E27FC236}">
                      <a16:creationId xmlns:a16="http://schemas.microsoft.com/office/drawing/2014/main" id="{69756618-03BC-40BD-85AC-321C057D1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11">
                  <a:extLst>
                    <a:ext uri="{FF2B5EF4-FFF2-40B4-BE49-F238E27FC236}">
                      <a16:creationId xmlns:a16="http://schemas.microsoft.com/office/drawing/2014/main" id="{3D3A2D3B-F61C-43BA-9D62-AC43F9F0D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12">
                  <a:extLst>
                    <a:ext uri="{FF2B5EF4-FFF2-40B4-BE49-F238E27FC236}">
                      <a16:creationId xmlns:a16="http://schemas.microsoft.com/office/drawing/2014/main" id="{98449296-0F75-4929-870F-34962F4A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613">
                  <a:extLst>
                    <a:ext uri="{FF2B5EF4-FFF2-40B4-BE49-F238E27FC236}">
                      <a16:creationId xmlns:a16="http://schemas.microsoft.com/office/drawing/2014/main" id="{E6F4E6AD-2B08-4487-B8C5-50664D6E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14">
                  <a:extLst>
                    <a:ext uri="{FF2B5EF4-FFF2-40B4-BE49-F238E27FC236}">
                      <a16:creationId xmlns:a16="http://schemas.microsoft.com/office/drawing/2014/main" id="{A13F4FCD-7532-4057-A1CC-113BD10C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15">
                  <a:extLst>
                    <a:ext uri="{FF2B5EF4-FFF2-40B4-BE49-F238E27FC236}">
                      <a16:creationId xmlns:a16="http://schemas.microsoft.com/office/drawing/2014/main" id="{C54E45CE-3CD4-4AC7-8658-31B13559A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16">
                  <a:extLst>
                    <a:ext uri="{FF2B5EF4-FFF2-40B4-BE49-F238E27FC236}">
                      <a16:creationId xmlns:a16="http://schemas.microsoft.com/office/drawing/2014/main" id="{61A07BCE-9A37-4B7D-B13C-576C7740F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17">
                  <a:extLst>
                    <a:ext uri="{FF2B5EF4-FFF2-40B4-BE49-F238E27FC236}">
                      <a16:creationId xmlns:a16="http://schemas.microsoft.com/office/drawing/2014/main" id="{A630310A-8977-46A1-991F-47E4F5550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618">
                  <a:extLst>
                    <a:ext uri="{FF2B5EF4-FFF2-40B4-BE49-F238E27FC236}">
                      <a16:creationId xmlns:a16="http://schemas.microsoft.com/office/drawing/2014/main" id="{2D74E6B4-D1A0-48C9-BCFD-A002E8EF3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19">
                  <a:extLst>
                    <a:ext uri="{FF2B5EF4-FFF2-40B4-BE49-F238E27FC236}">
                      <a16:creationId xmlns:a16="http://schemas.microsoft.com/office/drawing/2014/main" id="{EA43BBA0-42DD-424A-9E92-22849F3C4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620">
                  <a:extLst>
                    <a:ext uri="{FF2B5EF4-FFF2-40B4-BE49-F238E27FC236}">
                      <a16:creationId xmlns:a16="http://schemas.microsoft.com/office/drawing/2014/main" id="{9F1A4737-F17F-470C-8EC5-75B5D08B7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21">
                  <a:extLst>
                    <a:ext uri="{FF2B5EF4-FFF2-40B4-BE49-F238E27FC236}">
                      <a16:creationId xmlns:a16="http://schemas.microsoft.com/office/drawing/2014/main" id="{7E7340E4-61CF-4753-89EF-C6A4EDA91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22">
                  <a:extLst>
                    <a:ext uri="{FF2B5EF4-FFF2-40B4-BE49-F238E27FC236}">
                      <a16:creationId xmlns:a16="http://schemas.microsoft.com/office/drawing/2014/main" id="{D7F1887D-7714-4AA3-8495-9D2AD6242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23">
                  <a:extLst>
                    <a:ext uri="{FF2B5EF4-FFF2-40B4-BE49-F238E27FC236}">
                      <a16:creationId xmlns:a16="http://schemas.microsoft.com/office/drawing/2014/main" id="{0B9DF0CF-3588-400B-9F76-8F3820248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24">
                  <a:extLst>
                    <a:ext uri="{FF2B5EF4-FFF2-40B4-BE49-F238E27FC236}">
                      <a16:creationId xmlns:a16="http://schemas.microsoft.com/office/drawing/2014/main" id="{790C1071-8486-4D34-B5A7-858A917A6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625">
                  <a:extLst>
                    <a:ext uri="{FF2B5EF4-FFF2-40B4-BE49-F238E27FC236}">
                      <a16:creationId xmlns:a16="http://schemas.microsoft.com/office/drawing/2014/main" id="{2F7FD1E1-984A-49A6-95AC-C884C45AF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26">
                  <a:extLst>
                    <a:ext uri="{FF2B5EF4-FFF2-40B4-BE49-F238E27FC236}">
                      <a16:creationId xmlns:a16="http://schemas.microsoft.com/office/drawing/2014/main" id="{A1953B81-2AFF-427F-B926-BCF59D1DE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27">
                  <a:extLst>
                    <a:ext uri="{FF2B5EF4-FFF2-40B4-BE49-F238E27FC236}">
                      <a16:creationId xmlns:a16="http://schemas.microsoft.com/office/drawing/2014/main" id="{EBE1DA9E-C39D-48EB-BE35-9909958E4F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28">
                  <a:extLst>
                    <a:ext uri="{FF2B5EF4-FFF2-40B4-BE49-F238E27FC236}">
                      <a16:creationId xmlns:a16="http://schemas.microsoft.com/office/drawing/2014/main" id="{E0D2CD09-23E3-493C-A132-EC6A46610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29">
                  <a:extLst>
                    <a:ext uri="{FF2B5EF4-FFF2-40B4-BE49-F238E27FC236}">
                      <a16:creationId xmlns:a16="http://schemas.microsoft.com/office/drawing/2014/main" id="{FB1C9352-AFFE-4698-ADBE-C23379BA4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30">
                  <a:extLst>
                    <a:ext uri="{FF2B5EF4-FFF2-40B4-BE49-F238E27FC236}">
                      <a16:creationId xmlns:a16="http://schemas.microsoft.com/office/drawing/2014/main" id="{98EF9D90-FAE8-4F60-A356-42F530EB7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31">
                  <a:extLst>
                    <a:ext uri="{FF2B5EF4-FFF2-40B4-BE49-F238E27FC236}">
                      <a16:creationId xmlns:a16="http://schemas.microsoft.com/office/drawing/2014/main" id="{7C53C8FC-171B-4837-8D32-F6DB67007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32">
                  <a:extLst>
                    <a:ext uri="{FF2B5EF4-FFF2-40B4-BE49-F238E27FC236}">
                      <a16:creationId xmlns:a16="http://schemas.microsoft.com/office/drawing/2014/main" id="{2FF33F27-CA73-4B6E-A58E-A5799B996F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33">
                  <a:extLst>
                    <a:ext uri="{FF2B5EF4-FFF2-40B4-BE49-F238E27FC236}">
                      <a16:creationId xmlns:a16="http://schemas.microsoft.com/office/drawing/2014/main" id="{CADF6310-3144-43E7-8D9E-77B46D9E0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34">
                  <a:extLst>
                    <a:ext uri="{FF2B5EF4-FFF2-40B4-BE49-F238E27FC236}">
                      <a16:creationId xmlns:a16="http://schemas.microsoft.com/office/drawing/2014/main" id="{2AFE1A23-360F-4C00-8578-D5908F962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35">
                  <a:extLst>
                    <a:ext uri="{FF2B5EF4-FFF2-40B4-BE49-F238E27FC236}">
                      <a16:creationId xmlns:a16="http://schemas.microsoft.com/office/drawing/2014/main" id="{651B200E-F437-4E45-96D0-5AC956C6E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636">
                  <a:extLst>
                    <a:ext uri="{FF2B5EF4-FFF2-40B4-BE49-F238E27FC236}">
                      <a16:creationId xmlns:a16="http://schemas.microsoft.com/office/drawing/2014/main" id="{7DFDD422-4E0C-45FA-949D-6A48DF43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37">
                  <a:extLst>
                    <a:ext uri="{FF2B5EF4-FFF2-40B4-BE49-F238E27FC236}">
                      <a16:creationId xmlns:a16="http://schemas.microsoft.com/office/drawing/2014/main" id="{3B23025B-C39C-462F-A642-632D8A3E5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38">
                  <a:extLst>
                    <a:ext uri="{FF2B5EF4-FFF2-40B4-BE49-F238E27FC236}">
                      <a16:creationId xmlns:a16="http://schemas.microsoft.com/office/drawing/2014/main" id="{63C0FE09-8681-46F3-ABBA-D6CB2D6A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639">
                  <a:extLst>
                    <a:ext uri="{FF2B5EF4-FFF2-40B4-BE49-F238E27FC236}">
                      <a16:creationId xmlns:a16="http://schemas.microsoft.com/office/drawing/2014/main" id="{3FF730E6-A3F9-4938-9F1D-A3C1691C4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40">
                  <a:extLst>
                    <a:ext uri="{FF2B5EF4-FFF2-40B4-BE49-F238E27FC236}">
                      <a16:creationId xmlns:a16="http://schemas.microsoft.com/office/drawing/2014/main" id="{F25F04DD-2932-4279-87FB-72512B31E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641">
                  <a:extLst>
                    <a:ext uri="{FF2B5EF4-FFF2-40B4-BE49-F238E27FC236}">
                      <a16:creationId xmlns:a16="http://schemas.microsoft.com/office/drawing/2014/main" id="{48C3F424-CA8F-41C9-8B59-32ED62D5F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642">
                  <a:extLst>
                    <a:ext uri="{FF2B5EF4-FFF2-40B4-BE49-F238E27FC236}">
                      <a16:creationId xmlns:a16="http://schemas.microsoft.com/office/drawing/2014/main" id="{B606E394-0998-4E03-8FB7-17554527D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43">
                  <a:extLst>
                    <a:ext uri="{FF2B5EF4-FFF2-40B4-BE49-F238E27FC236}">
                      <a16:creationId xmlns:a16="http://schemas.microsoft.com/office/drawing/2014/main" id="{65EA8C80-FE33-4E45-8F4E-A364FF662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644">
                  <a:extLst>
                    <a:ext uri="{FF2B5EF4-FFF2-40B4-BE49-F238E27FC236}">
                      <a16:creationId xmlns:a16="http://schemas.microsoft.com/office/drawing/2014/main" id="{C81AC6D1-CAC1-4430-8604-864DD231E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645">
                  <a:extLst>
                    <a:ext uri="{FF2B5EF4-FFF2-40B4-BE49-F238E27FC236}">
                      <a16:creationId xmlns:a16="http://schemas.microsoft.com/office/drawing/2014/main" id="{6B2AD64C-B801-4C3E-A55A-284D68E25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46">
                  <a:extLst>
                    <a:ext uri="{FF2B5EF4-FFF2-40B4-BE49-F238E27FC236}">
                      <a16:creationId xmlns:a16="http://schemas.microsoft.com/office/drawing/2014/main" id="{291646A0-47BF-4E33-9032-3DB6A302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47">
                  <a:extLst>
                    <a:ext uri="{FF2B5EF4-FFF2-40B4-BE49-F238E27FC236}">
                      <a16:creationId xmlns:a16="http://schemas.microsoft.com/office/drawing/2014/main" id="{9BF76271-63BF-4990-8754-C1649C4A5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648">
                  <a:extLst>
                    <a:ext uri="{FF2B5EF4-FFF2-40B4-BE49-F238E27FC236}">
                      <a16:creationId xmlns:a16="http://schemas.microsoft.com/office/drawing/2014/main" id="{1BF39760-D6D4-4E38-A692-B97444E93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49">
                  <a:extLst>
                    <a:ext uri="{FF2B5EF4-FFF2-40B4-BE49-F238E27FC236}">
                      <a16:creationId xmlns:a16="http://schemas.microsoft.com/office/drawing/2014/main" id="{217857F3-8BAF-4758-A719-3E76B39AB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650">
                  <a:extLst>
                    <a:ext uri="{FF2B5EF4-FFF2-40B4-BE49-F238E27FC236}">
                      <a16:creationId xmlns:a16="http://schemas.microsoft.com/office/drawing/2014/main" id="{2F229F79-9837-45F3-87AA-8B3210515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51">
                  <a:extLst>
                    <a:ext uri="{FF2B5EF4-FFF2-40B4-BE49-F238E27FC236}">
                      <a16:creationId xmlns:a16="http://schemas.microsoft.com/office/drawing/2014/main" id="{879494A3-984B-49FD-B1C8-3E6736C65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652">
                  <a:extLst>
                    <a:ext uri="{FF2B5EF4-FFF2-40B4-BE49-F238E27FC236}">
                      <a16:creationId xmlns:a16="http://schemas.microsoft.com/office/drawing/2014/main" id="{5D264EE2-5155-4025-AEB7-C006E9958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53">
                  <a:extLst>
                    <a:ext uri="{FF2B5EF4-FFF2-40B4-BE49-F238E27FC236}">
                      <a16:creationId xmlns:a16="http://schemas.microsoft.com/office/drawing/2014/main" id="{037F3536-6043-410B-BEBE-3C20B3056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54">
                  <a:extLst>
                    <a:ext uri="{FF2B5EF4-FFF2-40B4-BE49-F238E27FC236}">
                      <a16:creationId xmlns:a16="http://schemas.microsoft.com/office/drawing/2014/main" id="{063E7C49-AF17-40BB-8E07-CB0A5C2FE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655">
                  <a:extLst>
                    <a:ext uri="{FF2B5EF4-FFF2-40B4-BE49-F238E27FC236}">
                      <a16:creationId xmlns:a16="http://schemas.microsoft.com/office/drawing/2014/main" id="{46744E38-8122-4805-A644-E59F3CB90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656">
                  <a:extLst>
                    <a:ext uri="{FF2B5EF4-FFF2-40B4-BE49-F238E27FC236}">
                      <a16:creationId xmlns:a16="http://schemas.microsoft.com/office/drawing/2014/main" id="{E09BE459-93A8-4F27-9030-115EDEB4C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657">
                  <a:extLst>
                    <a:ext uri="{FF2B5EF4-FFF2-40B4-BE49-F238E27FC236}">
                      <a16:creationId xmlns:a16="http://schemas.microsoft.com/office/drawing/2014/main" id="{B590C2F6-8FDB-45F7-BE30-4F620AA8F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58">
                  <a:extLst>
                    <a:ext uri="{FF2B5EF4-FFF2-40B4-BE49-F238E27FC236}">
                      <a16:creationId xmlns:a16="http://schemas.microsoft.com/office/drawing/2014/main" id="{1F71575B-7C77-4DA5-A1E9-3B87C585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59">
                  <a:extLst>
                    <a:ext uri="{FF2B5EF4-FFF2-40B4-BE49-F238E27FC236}">
                      <a16:creationId xmlns:a16="http://schemas.microsoft.com/office/drawing/2014/main" id="{F1E4BC5A-B562-4767-AF53-3E70920F5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60">
                  <a:extLst>
                    <a:ext uri="{FF2B5EF4-FFF2-40B4-BE49-F238E27FC236}">
                      <a16:creationId xmlns:a16="http://schemas.microsoft.com/office/drawing/2014/main" id="{D7D337BD-5EFA-401D-ABB6-973C8489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661">
                  <a:extLst>
                    <a:ext uri="{FF2B5EF4-FFF2-40B4-BE49-F238E27FC236}">
                      <a16:creationId xmlns:a16="http://schemas.microsoft.com/office/drawing/2014/main" id="{E63DB1B6-E140-4B5E-B848-69DED83FA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62">
                  <a:extLst>
                    <a:ext uri="{FF2B5EF4-FFF2-40B4-BE49-F238E27FC236}">
                      <a16:creationId xmlns:a16="http://schemas.microsoft.com/office/drawing/2014/main" id="{88EBA419-6D15-41B3-BEA0-DC42BC808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63">
                  <a:extLst>
                    <a:ext uri="{FF2B5EF4-FFF2-40B4-BE49-F238E27FC236}">
                      <a16:creationId xmlns:a16="http://schemas.microsoft.com/office/drawing/2014/main" id="{CF6767B4-2634-4833-B58F-13238F38E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64">
                  <a:extLst>
                    <a:ext uri="{FF2B5EF4-FFF2-40B4-BE49-F238E27FC236}">
                      <a16:creationId xmlns:a16="http://schemas.microsoft.com/office/drawing/2014/main" id="{BAF11D0C-EF0A-4D76-835E-C9D1CE1A8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65">
                  <a:extLst>
                    <a:ext uri="{FF2B5EF4-FFF2-40B4-BE49-F238E27FC236}">
                      <a16:creationId xmlns:a16="http://schemas.microsoft.com/office/drawing/2014/main" id="{ACA1A910-1E79-4EDC-AB80-BD8CC7031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66">
                  <a:extLst>
                    <a:ext uri="{FF2B5EF4-FFF2-40B4-BE49-F238E27FC236}">
                      <a16:creationId xmlns:a16="http://schemas.microsoft.com/office/drawing/2014/main" id="{178A4322-9FC2-4569-8CCB-360499B1F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67">
                  <a:extLst>
                    <a:ext uri="{FF2B5EF4-FFF2-40B4-BE49-F238E27FC236}">
                      <a16:creationId xmlns:a16="http://schemas.microsoft.com/office/drawing/2014/main" id="{8F879F8D-E4FE-432B-9366-6603272DF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68">
                  <a:extLst>
                    <a:ext uri="{FF2B5EF4-FFF2-40B4-BE49-F238E27FC236}">
                      <a16:creationId xmlns:a16="http://schemas.microsoft.com/office/drawing/2014/main" id="{3A0EDC8F-7BD8-4C04-A795-1E005EBB2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69">
                  <a:extLst>
                    <a:ext uri="{FF2B5EF4-FFF2-40B4-BE49-F238E27FC236}">
                      <a16:creationId xmlns:a16="http://schemas.microsoft.com/office/drawing/2014/main" id="{CF7DE5D3-0490-46FB-A8BE-FBAAD9B99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70">
                  <a:extLst>
                    <a:ext uri="{FF2B5EF4-FFF2-40B4-BE49-F238E27FC236}">
                      <a16:creationId xmlns:a16="http://schemas.microsoft.com/office/drawing/2014/main" id="{4816270C-6FD8-43AC-A15E-3D0A657AA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71">
                  <a:extLst>
                    <a:ext uri="{FF2B5EF4-FFF2-40B4-BE49-F238E27FC236}">
                      <a16:creationId xmlns:a16="http://schemas.microsoft.com/office/drawing/2014/main" id="{DA9A89F3-84CE-4B56-87FD-28C5FEE90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72">
                  <a:extLst>
                    <a:ext uri="{FF2B5EF4-FFF2-40B4-BE49-F238E27FC236}">
                      <a16:creationId xmlns:a16="http://schemas.microsoft.com/office/drawing/2014/main" id="{4E0F7C49-A5B1-444C-A9B7-45689933D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73">
                  <a:extLst>
                    <a:ext uri="{FF2B5EF4-FFF2-40B4-BE49-F238E27FC236}">
                      <a16:creationId xmlns:a16="http://schemas.microsoft.com/office/drawing/2014/main" id="{69DB3E5E-40C4-4822-AF47-0DF63B0676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4">
                  <a:extLst>
                    <a:ext uri="{FF2B5EF4-FFF2-40B4-BE49-F238E27FC236}">
                      <a16:creationId xmlns:a16="http://schemas.microsoft.com/office/drawing/2014/main" id="{B159D387-1668-43B2-A6C0-B3A24539A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75">
                  <a:extLst>
                    <a:ext uri="{FF2B5EF4-FFF2-40B4-BE49-F238E27FC236}">
                      <a16:creationId xmlns:a16="http://schemas.microsoft.com/office/drawing/2014/main" id="{6A4DF9D4-5A1B-402D-935A-ECBFEF2F0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76">
                  <a:extLst>
                    <a:ext uri="{FF2B5EF4-FFF2-40B4-BE49-F238E27FC236}">
                      <a16:creationId xmlns:a16="http://schemas.microsoft.com/office/drawing/2014/main" id="{423A2C0A-6BF4-4A3D-8953-80189C869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677">
                  <a:extLst>
                    <a:ext uri="{FF2B5EF4-FFF2-40B4-BE49-F238E27FC236}">
                      <a16:creationId xmlns:a16="http://schemas.microsoft.com/office/drawing/2014/main" id="{68B285E0-B845-423C-BBAC-DC77D387D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678">
                  <a:extLst>
                    <a:ext uri="{FF2B5EF4-FFF2-40B4-BE49-F238E27FC236}">
                      <a16:creationId xmlns:a16="http://schemas.microsoft.com/office/drawing/2014/main" id="{A9EEF5A1-1BC1-471E-A288-7212A3043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679">
                  <a:extLst>
                    <a:ext uri="{FF2B5EF4-FFF2-40B4-BE49-F238E27FC236}">
                      <a16:creationId xmlns:a16="http://schemas.microsoft.com/office/drawing/2014/main" id="{BE8DC3F3-E010-4AF9-89EB-4BBC7CFBC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80">
                  <a:extLst>
                    <a:ext uri="{FF2B5EF4-FFF2-40B4-BE49-F238E27FC236}">
                      <a16:creationId xmlns:a16="http://schemas.microsoft.com/office/drawing/2014/main" id="{EBE8476B-E897-4BCF-B54A-5F3A5FC18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681">
                  <a:extLst>
                    <a:ext uri="{FF2B5EF4-FFF2-40B4-BE49-F238E27FC236}">
                      <a16:creationId xmlns:a16="http://schemas.microsoft.com/office/drawing/2014/main" id="{583136C8-2B7F-4238-ABAF-925A72D5A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682">
                  <a:extLst>
                    <a:ext uri="{FF2B5EF4-FFF2-40B4-BE49-F238E27FC236}">
                      <a16:creationId xmlns:a16="http://schemas.microsoft.com/office/drawing/2014/main" id="{0E12533F-B9D8-4E60-A109-E909F211C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683">
                  <a:extLst>
                    <a:ext uri="{FF2B5EF4-FFF2-40B4-BE49-F238E27FC236}">
                      <a16:creationId xmlns:a16="http://schemas.microsoft.com/office/drawing/2014/main" id="{3D9C49D0-ED11-4502-92AF-2FDBFF060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684">
                  <a:extLst>
                    <a:ext uri="{FF2B5EF4-FFF2-40B4-BE49-F238E27FC236}">
                      <a16:creationId xmlns:a16="http://schemas.microsoft.com/office/drawing/2014/main" id="{D0177BAB-A310-4F4D-8DAD-7BB4655DF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685">
                  <a:extLst>
                    <a:ext uri="{FF2B5EF4-FFF2-40B4-BE49-F238E27FC236}">
                      <a16:creationId xmlns:a16="http://schemas.microsoft.com/office/drawing/2014/main" id="{2BA8A8F6-E9D2-4E5F-BF51-E1214A68A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686">
                  <a:extLst>
                    <a:ext uri="{FF2B5EF4-FFF2-40B4-BE49-F238E27FC236}">
                      <a16:creationId xmlns:a16="http://schemas.microsoft.com/office/drawing/2014/main" id="{81CD91FD-5F91-4434-B4C5-014DAEB7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687">
                  <a:extLst>
                    <a:ext uri="{FF2B5EF4-FFF2-40B4-BE49-F238E27FC236}">
                      <a16:creationId xmlns:a16="http://schemas.microsoft.com/office/drawing/2014/main" id="{3F5A7A55-3CF9-426B-AC46-A1EF65418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688">
                  <a:extLst>
                    <a:ext uri="{FF2B5EF4-FFF2-40B4-BE49-F238E27FC236}">
                      <a16:creationId xmlns:a16="http://schemas.microsoft.com/office/drawing/2014/main" id="{F3B4A8AB-7DA9-4573-A105-A6A9AF7E3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689">
                  <a:extLst>
                    <a:ext uri="{FF2B5EF4-FFF2-40B4-BE49-F238E27FC236}">
                      <a16:creationId xmlns:a16="http://schemas.microsoft.com/office/drawing/2014/main" id="{5C2EB099-0CE4-415B-97FF-F081E2F9C0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690">
                  <a:extLst>
                    <a:ext uri="{FF2B5EF4-FFF2-40B4-BE49-F238E27FC236}">
                      <a16:creationId xmlns:a16="http://schemas.microsoft.com/office/drawing/2014/main" id="{D835C201-0024-46AB-9477-5590E0616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91">
                  <a:extLst>
                    <a:ext uri="{FF2B5EF4-FFF2-40B4-BE49-F238E27FC236}">
                      <a16:creationId xmlns:a16="http://schemas.microsoft.com/office/drawing/2014/main" id="{44CAAACF-66A0-4FAC-87CF-0A17A8D2C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692">
                  <a:extLst>
                    <a:ext uri="{FF2B5EF4-FFF2-40B4-BE49-F238E27FC236}">
                      <a16:creationId xmlns:a16="http://schemas.microsoft.com/office/drawing/2014/main" id="{7B4E4C87-C92F-48F8-BE27-E7578FF90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693">
                  <a:extLst>
                    <a:ext uri="{FF2B5EF4-FFF2-40B4-BE49-F238E27FC236}">
                      <a16:creationId xmlns:a16="http://schemas.microsoft.com/office/drawing/2014/main" id="{DC32FDC5-4FD3-404F-91C1-73F5408F1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694">
                  <a:extLst>
                    <a:ext uri="{FF2B5EF4-FFF2-40B4-BE49-F238E27FC236}">
                      <a16:creationId xmlns:a16="http://schemas.microsoft.com/office/drawing/2014/main" id="{F8B3CEF2-3076-4FDD-ACEA-295F2D9F2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695">
                  <a:extLst>
                    <a:ext uri="{FF2B5EF4-FFF2-40B4-BE49-F238E27FC236}">
                      <a16:creationId xmlns:a16="http://schemas.microsoft.com/office/drawing/2014/main" id="{367A9882-CEA6-48F5-A6DA-775027E76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96">
                  <a:extLst>
                    <a:ext uri="{FF2B5EF4-FFF2-40B4-BE49-F238E27FC236}">
                      <a16:creationId xmlns:a16="http://schemas.microsoft.com/office/drawing/2014/main" id="{483D6CCD-44B5-4826-814C-A3CFCDCF0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97">
                  <a:extLst>
                    <a:ext uri="{FF2B5EF4-FFF2-40B4-BE49-F238E27FC236}">
                      <a16:creationId xmlns:a16="http://schemas.microsoft.com/office/drawing/2014/main" id="{CCD82A17-7867-42D7-AB27-2170AA346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698">
                  <a:extLst>
                    <a:ext uri="{FF2B5EF4-FFF2-40B4-BE49-F238E27FC236}">
                      <a16:creationId xmlns:a16="http://schemas.microsoft.com/office/drawing/2014/main" id="{FDD91B4A-31D0-49ED-8C9A-8023576CE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699">
                  <a:extLst>
                    <a:ext uri="{FF2B5EF4-FFF2-40B4-BE49-F238E27FC236}">
                      <a16:creationId xmlns:a16="http://schemas.microsoft.com/office/drawing/2014/main" id="{5813FFC3-FEB7-4202-9050-DD2C37D76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700">
                  <a:extLst>
                    <a:ext uri="{FF2B5EF4-FFF2-40B4-BE49-F238E27FC236}">
                      <a16:creationId xmlns:a16="http://schemas.microsoft.com/office/drawing/2014/main" id="{8F0A707E-8D6C-4CD9-BB12-C3CB29FE2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701">
                  <a:extLst>
                    <a:ext uri="{FF2B5EF4-FFF2-40B4-BE49-F238E27FC236}">
                      <a16:creationId xmlns:a16="http://schemas.microsoft.com/office/drawing/2014/main" id="{1C4794CC-1049-4165-AFE1-4631C7985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702">
                  <a:extLst>
                    <a:ext uri="{FF2B5EF4-FFF2-40B4-BE49-F238E27FC236}">
                      <a16:creationId xmlns:a16="http://schemas.microsoft.com/office/drawing/2014/main" id="{9D939824-8318-4D63-B906-CBA663748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703">
                  <a:extLst>
                    <a:ext uri="{FF2B5EF4-FFF2-40B4-BE49-F238E27FC236}">
                      <a16:creationId xmlns:a16="http://schemas.microsoft.com/office/drawing/2014/main" id="{07618BE0-832A-4605-AB7A-A7E5C0A25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704">
                  <a:extLst>
                    <a:ext uri="{FF2B5EF4-FFF2-40B4-BE49-F238E27FC236}">
                      <a16:creationId xmlns:a16="http://schemas.microsoft.com/office/drawing/2014/main" id="{F68E23CB-64AF-4369-8E5C-61B22E662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705">
                  <a:extLst>
                    <a:ext uri="{FF2B5EF4-FFF2-40B4-BE49-F238E27FC236}">
                      <a16:creationId xmlns:a16="http://schemas.microsoft.com/office/drawing/2014/main" id="{6377EA14-6127-4721-BC8B-A3D8F9B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6">
                  <a:extLst>
                    <a:ext uri="{FF2B5EF4-FFF2-40B4-BE49-F238E27FC236}">
                      <a16:creationId xmlns:a16="http://schemas.microsoft.com/office/drawing/2014/main" id="{034687A0-542A-427B-A9C7-29724A719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07">
                  <a:extLst>
                    <a:ext uri="{FF2B5EF4-FFF2-40B4-BE49-F238E27FC236}">
                      <a16:creationId xmlns:a16="http://schemas.microsoft.com/office/drawing/2014/main" id="{6472E47B-56D8-4281-AC7A-6D34BAB74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08">
                  <a:extLst>
                    <a:ext uri="{FF2B5EF4-FFF2-40B4-BE49-F238E27FC236}">
                      <a16:creationId xmlns:a16="http://schemas.microsoft.com/office/drawing/2014/main" id="{1ED69626-7D4E-4C9E-A095-06739F579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09">
                  <a:extLst>
                    <a:ext uri="{FF2B5EF4-FFF2-40B4-BE49-F238E27FC236}">
                      <a16:creationId xmlns:a16="http://schemas.microsoft.com/office/drawing/2014/main" id="{42B73431-932A-4627-9362-FC45569E1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10">
                  <a:extLst>
                    <a:ext uri="{FF2B5EF4-FFF2-40B4-BE49-F238E27FC236}">
                      <a16:creationId xmlns:a16="http://schemas.microsoft.com/office/drawing/2014/main" id="{53088BDD-2669-4EA9-B793-95918C4A6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11">
                  <a:extLst>
                    <a:ext uri="{FF2B5EF4-FFF2-40B4-BE49-F238E27FC236}">
                      <a16:creationId xmlns:a16="http://schemas.microsoft.com/office/drawing/2014/main" id="{07132D05-E7B6-4EBA-80C2-C8611AD91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712">
                  <a:extLst>
                    <a:ext uri="{FF2B5EF4-FFF2-40B4-BE49-F238E27FC236}">
                      <a16:creationId xmlns:a16="http://schemas.microsoft.com/office/drawing/2014/main" id="{0FD4F5F6-8AAF-4C44-ABE9-AAA6944A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713">
                  <a:extLst>
                    <a:ext uri="{FF2B5EF4-FFF2-40B4-BE49-F238E27FC236}">
                      <a16:creationId xmlns:a16="http://schemas.microsoft.com/office/drawing/2014/main" id="{794054F5-F81A-4108-AC2C-A909807FE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14">
                  <a:extLst>
                    <a:ext uri="{FF2B5EF4-FFF2-40B4-BE49-F238E27FC236}">
                      <a16:creationId xmlns:a16="http://schemas.microsoft.com/office/drawing/2014/main" id="{C8DD183D-4DB9-4EC8-B7D2-16809FEF0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15">
                  <a:extLst>
                    <a:ext uri="{FF2B5EF4-FFF2-40B4-BE49-F238E27FC236}">
                      <a16:creationId xmlns:a16="http://schemas.microsoft.com/office/drawing/2014/main" id="{678F740D-60AE-45AE-BF58-7906CAE1C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716">
                  <a:extLst>
                    <a:ext uri="{FF2B5EF4-FFF2-40B4-BE49-F238E27FC236}">
                      <a16:creationId xmlns:a16="http://schemas.microsoft.com/office/drawing/2014/main" id="{42961054-2DC2-4D82-814D-3026D23092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717">
                  <a:extLst>
                    <a:ext uri="{FF2B5EF4-FFF2-40B4-BE49-F238E27FC236}">
                      <a16:creationId xmlns:a16="http://schemas.microsoft.com/office/drawing/2014/main" id="{B75B31D1-D3B9-436F-8B91-28708CDF5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718">
                  <a:extLst>
                    <a:ext uri="{FF2B5EF4-FFF2-40B4-BE49-F238E27FC236}">
                      <a16:creationId xmlns:a16="http://schemas.microsoft.com/office/drawing/2014/main" id="{C43FADEB-E802-401D-BCA4-72756CA2D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719">
                  <a:extLst>
                    <a:ext uri="{FF2B5EF4-FFF2-40B4-BE49-F238E27FC236}">
                      <a16:creationId xmlns:a16="http://schemas.microsoft.com/office/drawing/2014/main" id="{9C18335A-B487-464B-9974-28216C910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720">
                  <a:extLst>
                    <a:ext uri="{FF2B5EF4-FFF2-40B4-BE49-F238E27FC236}">
                      <a16:creationId xmlns:a16="http://schemas.microsoft.com/office/drawing/2014/main" id="{0D83E959-9C39-4282-8678-86B81C3C2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721">
                  <a:extLst>
                    <a:ext uri="{FF2B5EF4-FFF2-40B4-BE49-F238E27FC236}">
                      <a16:creationId xmlns:a16="http://schemas.microsoft.com/office/drawing/2014/main" id="{A1BA219E-4439-48FF-A6FE-B1AF82C5B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722">
                  <a:extLst>
                    <a:ext uri="{FF2B5EF4-FFF2-40B4-BE49-F238E27FC236}">
                      <a16:creationId xmlns:a16="http://schemas.microsoft.com/office/drawing/2014/main" id="{D413E7AE-E49F-4BE6-B4E1-C2A35A7A9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723">
                  <a:extLst>
                    <a:ext uri="{FF2B5EF4-FFF2-40B4-BE49-F238E27FC236}">
                      <a16:creationId xmlns:a16="http://schemas.microsoft.com/office/drawing/2014/main" id="{625682B5-054E-4BFB-BC04-83B59C940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724">
                  <a:extLst>
                    <a:ext uri="{FF2B5EF4-FFF2-40B4-BE49-F238E27FC236}">
                      <a16:creationId xmlns:a16="http://schemas.microsoft.com/office/drawing/2014/main" id="{6C5C34FB-EC63-4491-8A85-C6CA4CD11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725">
                  <a:extLst>
                    <a:ext uri="{FF2B5EF4-FFF2-40B4-BE49-F238E27FC236}">
                      <a16:creationId xmlns:a16="http://schemas.microsoft.com/office/drawing/2014/main" id="{2BA2346F-A132-4EDE-A1A4-9B2E30D18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726">
                  <a:extLst>
                    <a:ext uri="{FF2B5EF4-FFF2-40B4-BE49-F238E27FC236}">
                      <a16:creationId xmlns:a16="http://schemas.microsoft.com/office/drawing/2014/main" id="{BBB36E6D-2C20-416C-96E7-9E7AC16A7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727">
                  <a:extLst>
                    <a:ext uri="{FF2B5EF4-FFF2-40B4-BE49-F238E27FC236}">
                      <a16:creationId xmlns:a16="http://schemas.microsoft.com/office/drawing/2014/main" id="{E57564CD-2061-4341-B379-EF19648CF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728">
                  <a:extLst>
                    <a:ext uri="{FF2B5EF4-FFF2-40B4-BE49-F238E27FC236}">
                      <a16:creationId xmlns:a16="http://schemas.microsoft.com/office/drawing/2014/main" id="{EC25C142-270C-49E3-AA33-9D8957480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729">
                  <a:extLst>
                    <a:ext uri="{FF2B5EF4-FFF2-40B4-BE49-F238E27FC236}">
                      <a16:creationId xmlns:a16="http://schemas.microsoft.com/office/drawing/2014/main" id="{8D523F8C-93D4-4EF8-BBF1-1A4A30EBB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730">
                  <a:extLst>
                    <a:ext uri="{FF2B5EF4-FFF2-40B4-BE49-F238E27FC236}">
                      <a16:creationId xmlns:a16="http://schemas.microsoft.com/office/drawing/2014/main" id="{2F4FF4EE-D595-4510-B47A-FADAEFEB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731">
                  <a:extLst>
                    <a:ext uri="{FF2B5EF4-FFF2-40B4-BE49-F238E27FC236}">
                      <a16:creationId xmlns:a16="http://schemas.microsoft.com/office/drawing/2014/main" id="{ECE24B2E-C5AC-43A6-9A33-909F0B3E5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732">
                  <a:extLst>
                    <a:ext uri="{FF2B5EF4-FFF2-40B4-BE49-F238E27FC236}">
                      <a16:creationId xmlns:a16="http://schemas.microsoft.com/office/drawing/2014/main" id="{7EAA1279-3BE4-45E3-AA7D-FC5FAE024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733">
                  <a:extLst>
                    <a:ext uri="{FF2B5EF4-FFF2-40B4-BE49-F238E27FC236}">
                      <a16:creationId xmlns:a16="http://schemas.microsoft.com/office/drawing/2014/main" id="{D528558A-8328-411D-B494-B1AA1981C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34">
                  <a:extLst>
                    <a:ext uri="{FF2B5EF4-FFF2-40B4-BE49-F238E27FC236}">
                      <a16:creationId xmlns:a16="http://schemas.microsoft.com/office/drawing/2014/main" id="{782C3494-0E1F-443D-9AD2-E7DBD05BA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735">
                  <a:extLst>
                    <a:ext uri="{FF2B5EF4-FFF2-40B4-BE49-F238E27FC236}">
                      <a16:creationId xmlns:a16="http://schemas.microsoft.com/office/drawing/2014/main" id="{BC36CFA1-0CC6-4D60-918F-A7815076D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736">
                  <a:extLst>
                    <a:ext uri="{FF2B5EF4-FFF2-40B4-BE49-F238E27FC236}">
                      <a16:creationId xmlns:a16="http://schemas.microsoft.com/office/drawing/2014/main" id="{AD645BF8-FD7B-424E-9AE3-F2F79FDDB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737">
                  <a:extLst>
                    <a:ext uri="{FF2B5EF4-FFF2-40B4-BE49-F238E27FC236}">
                      <a16:creationId xmlns:a16="http://schemas.microsoft.com/office/drawing/2014/main" id="{94FE8150-6973-409E-8A18-1AB832113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738">
                  <a:extLst>
                    <a:ext uri="{FF2B5EF4-FFF2-40B4-BE49-F238E27FC236}">
                      <a16:creationId xmlns:a16="http://schemas.microsoft.com/office/drawing/2014/main" id="{2F61BE78-F00A-48C3-9640-7683E75F6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739">
                  <a:extLst>
                    <a:ext uri="{FF2B5EF4-FFF2-40B4-BE49-F238E27FC236}">
                      <a16:creationId xmlns:a16="http://schemas.microsoft.com/office/drawing/2014/main" id="{DBA4F006-33A2-4C7A-AAD0-9AA1773CF1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740">
                  <a:extLst>
                    <a:ext uri="{FF2B5EF4-FFF2-40B4-BE49-F238E27FC236}">
                      <a16:creationId xmlns:a16="http://schemas.microsoft.com/office/drawing/2014/main" id="{186FE3E5-B9A0-468B-9751-4EB35D0F3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741">
                  <a:extLst>
                    <a:ext uri="{FF2B5EF4-FFF2-40B4-BE49-F238E27FC236}">
                      <a16:creationId xmlns:a16="http://schemas.microsoft.com/office/drawing/2014/main" id="{A9B028DA-5E3C-4B12-8C85-A735A062F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742">
                  <a:extLst>
                    <a:ext uri="{FF2B5EF4-FFF2-40B4-BE49-F238E27FC236}">
                      <a16:creationId xmlns:a16="http://schemas.microsoft.com/office/drawing/2014/main" id="{83A02F28-9381-45FC-9BA4-005B3493A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743">
                  <a:extLst>
                    <a:ext uri="{FF2B5EF4-FFF2-40B4-BE49-F238E27FC236}">
                      <a16:creationId xmlns:a16="http://schemas.microsoft.com/office/drawing/2014/main" id="{EC3B396A-37FE-465C-900A-B1A02FD0B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744">
                  <a:extLst>
                    <a:ext uri="{FF2B5EF4-FFF2-40B4-BE49-F238E27FC236}">
                      <a16:creationId xmlns:a16="http://schemas.microsoft.com/office/drawing/2014/main" id="{850728E1-8423-44D5-A5F6-959280FA3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45">
                  <a:extLst>
                    <a:ext uri="{FF2B5EF4-FFF2-40B4-BE49-F238E27FC236}">
                      <a16:creationId xmlns:a16="http://schemas.microsoft.com/office/drawing/2014/main" id="{6F0A4893-CA7A-4DB1-B099-AFA5E8352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46">
                  <a:extLst>
                    <a:ext uri="{FF2B5EF4-FFF2-40B4-BE49-F238E27FC236}">
                      <a16:creationId xmlns:a16="http://schemas.microsoft.com/office/drawing/2014/main" id="{12583FC8-EE17-47E7-B580-C044C3A63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747">
                  <a:extLst>
                    <a:ext uri="{FF2B5EF4-FFF2-40B4-BE49-F238E27FC236}">
                      <a16:creationId xmlns:a16="http://schemas.microsoft.com/office/drawing/2014/main" id="{5F74276F-B3B6-4919-9C4B-00B629FE5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748">
                  <a:extLst>
                    <a:ext uri="{FF2B5EF4-FFF2-40B4-BE49-F238E27FC236}">
                      <a16:creationId xmlns:a16="http://schemas.microsoft.com/office/drawing/2014/main" id="{22379654-CEE7-4AF4-99FD-AC194C90B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749">
                  <a:extLst>
                    <a:ext uri="{FF2B5EF4-FFF2-40B4-BE49-F238E27FC236}">
                      <a16:creationId xmlns:a16="http://schemas.microsoft.com/office/drawing/2014/main" id="{67E14B26-0368-472D-AA14-6322342B6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750">
                  <a:extLst>
                    <a:ext uri="{FF2B5EF4-FFF2-40B4-BE49-F238E27FC236}">
                      <a16:creationId xmlns:a16="http://schemas.microsoft.com/office/drawing/2014/main" id="{DC90E2E9-8D55-470E-8EFE-20DD5BE4C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51">
                  <a:extLst>
                    <a:ext uri="{FF2B5EF4-FFF2-40B4-BE49-F238E27FC236}">
                      <a16:creationId xmlns:a16="http://schemas.microsoft.com/office/drawing/2014/main" id="{C4964A0F-EFAE-4C82-ADB2-2B608F3BB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752">
                  <a:extLst>
                    <a:ext uri="{FF2B5EF4-FFF2-40B4-BE49-F238E27FC236}">
                      <a16:creationId xmlns:a16="http://schemas.microsoft.com/office/drawing/2014/main" id="{A11CF85D-F75A-48E7-A5C0-77FA4B901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753">
                  <a:extLst>
                    <a:ext uri="{FF2B5EF4-FFF2-40B4-BE49-F238E27FC236}">
                      <a16:creationId xmlns:a16="http://schemas.microsoft.com/office/drawing/2014/main" id="{BC9A64D9-EC2C-4F46-888E-17DDA7E7F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754">
                  <a:extLst>
                    <a:ext uri="{FF2B5EF4-FFF2-40B4-BE49-F238E27FC236}">
                      <a16:creationId xmlns:a16="http://schemas.microsoft.com/office/drawing/2014/main" id="{FEFC467D-3D59-472E-90DA-04B2C643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755">
                  <a:extLst>
                    <a:ext uri="{FF2B5EF4-FFF2-40B4-BE49-F238E27FC236}">
                      <a16:creationId xmlns:a16="http://schemas.microsoft.com/office/drawing/2014/main" id="{243588CF-ED24-41E3-BA09-4E5F32E54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756">
                  <a:extLst>
                    <a:ext uri="{FF2B5EF4-FFF2-40B4-BE49-F238E27FC236}">
                      <a16:creationId xmlns:a16="http://schemas.microsoft.com/office/drawing/2014/main" id="{58D6E55F-49F3-4E2E-A7DD-361A18EED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757">
                  <a:extLst>
                    <a:ext uri="{FF2B5EF4-FFF2-40B4-BE49-F238E27FC236}">
                      <a16:creationId xmlns:a16="http://schemas.microsoft.com/office/drawing/2014/main" id="{3F337723-7A2D-4E02-B62F-D6FD769B7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Rectangle 758">
                  <a:extLst>
                    <a:ext uri="{FF2B5EF4-FFF2-40B4-BE49-F238E27FC236}">
                      <a16:creationId xmlns:a16="http://schemas.microsoft.com/office/drawing/2014/main" id="{46AA2907-6ABE-456F-9B65-17609B6DE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759">
                  <a:extLst>
                    <a:ext uri="{FF2B5EF4-FFF2-40B4-BE49-F238E27FC236}">
                      <a16:creationId xmlns:a16="http://schemas.microsoft.com/office/drawing/2014/main" id="{B33D1458-3F23-4928-8B10-78D27651F2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60">
                  <a:extLst>
                    <a:ext uri="{FF2B5EF4-FFF2-40B4-BE49-F238E27FC236}">
                      <a16:creationId xmlns:a16="http://schemas.microsoft.com/office/drawing/2014/main" id="{5F480447-2B24-4952-94B3-92F8C8661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61">
                  <a:extLst>
                    <a:ext uri="{FF2B5EF4-FFF2-40B4-BE49-F238E27FC236}">
                      <a16:creationId xmlns:a16="http://schemas.microsoft.com/office/drawing/2014/main" id="{A337330F-B872-4C5A-8760-5A564D102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62">
                  <a:extLst>
                    <a:ext uri="{FF2B5EF4-FFF2-40B4-BE49-F238E27FC236}">
                      <a16:creationId xmlns:a16="http://schemas.microsoft.com/office/drawing/2014/main" id="{41A15FF2-F0AD-4D3E-B422-7E7A2ACA3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63">
                  <a:extLst>
                    <a:ext uri="{FF2B5EF4-FFF2-40B4-BE49-F238E27FC236}">
                      <a16:creationId xmlns:a16="http://schemas.microsoft.com/office/drawing/2014/main" id="{7D681FE4-8A17-4BD2-ABBA-C34132E00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764">
                  <a:extLst>
                    <a:ext uri="{FF2B5EF4-FFF2-40B4-BE49-F238E27FC236}">
                      <a16:creationId xmlns:a16="http://schemas.microsoft.com/office/drawing/2014/main" id="{44BB5B86-4CEF-4514-A3D5-F7FAF711A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Rectangle 765">
                  <a:extLst>
                    <a:ext uri="{FF2B5EF4-FFF2-40B4-BE49-F238E27FC236}">
                      <a16:creationId xmlns:a16="http://schemas.microsoft.com/office/drawing/2014/main" id="{B9591DB6-B2E7-44BE-93FC-2D76FA7E1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66">
                  <a:extLst>
                    <a:ext uri="{FF2B5EF4-FFF2-40B4-BE49-F238E27FC236}">
                      <a16:creationId xmlns:a16="http://schemas.microsoft.com/office/drawing/2014/main" id="{F9D3F839-B5DD-4774-A0E4-EF62C7FBB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67">
                  <a:extLst>
                    <a:ext uri="{FF2B5EF4-FFF2-40B4-BE49-F238E27FC236}">
                      <a16:creationId xmlns:a16="http://schemas.microsoft.com/office/drawing/2014/main" id="{C79CB403-93EC-451C-8583-2E28930E33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768">
                  <a:extLst>
                    <a:ext uri="{FF2B5EF4-FFF2-40B4-BE49-F238E27FC236}">
                      <a16:creationId xmlns:a16="http://schemas.microsoft.com/office/drawing/2014/main" id="{45D3DF4F-4857-4F47-B57C-D0110E4EE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769">
                  <a:extLst>
                    <a:ext uri="{FF2B5EF4-FFF2-40B4-BE49-F238E27FC236}">
                      <a16:creationId xmlns:a16="http://schemas.microsoft.com/office/drawing/2014/main" id="{AC08CC4B-5312-4472-8E2F-6740F2106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770">
                  <a:extLst>
                    <a:ext uri="{FF2B5EF4-FFF2-40B4-BE49-F238E27FC236}">
                      <a16:creationId xmlns:a16="http://schemas.microsoft.com/office/drawing/2014/main" id="{BD67C3FE-A5E0-410C-9E01-D9564F724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771">
                  <a:extLst>
                    <a:ext uri="{FF2B5EF4-FFF2-40B4-BE49-F238E27FC236}">
                      <a16:creationId xmlns:a16="http://schemas.microsoft.com/office/drawing/2014/main" id="{82AD8454-25E7-4A76-9854-EA15DA9A8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772">
                  <a:extLst>
                    <a:ext uri="{FF2B5EF4-FFF2-40B4-BE49-F238E27FC236}">
                      <a16:creationId xmlns:a16="http://schemas.microsoft.com/office/drawing/2014/main" id="{FAA0FB3D-935E-4178-8B9B-7BBDA512A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773">
                  <a:extLst>
                    <a:ext uri="{FF2B5EF4-FFF2-40B4-BE49-F238E27FC236}">
                      <a16:creationId xmlns:a16="http://schemas.microsoft.com/office/drawing/2014/main" id="{E954B677-0437-4D95-AAB9-3821C0A8A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774">
                  <a:extLst>
                    <a:ext uri="{FF2B5EF4-FFF2-40B4-BE49-F238E27FC236}">
                      <a16:creationId xmlns:a16="http://schemas.microsoft.com/office/drawing/2014/main" id="{9314BF99-3CE6-4B10-9B86-2F4B1C020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775">
                  <a:extLst>
                    <a:ext uri="{FF2B5EF4-FFF2-40B4-BE49-F238E27FC236}">
                      <a16:creationId xmlns:a16="http://schemas.microsoft.com/office/drawing/2014/main" id="{644E4529-9066-492F-8F7D-551A1D974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776">
                  <a:extLst>
                    <a:ext uri="{FF2B5EF4-FFF2-40B4-BE49-F238E27FC236}">
                      <a16:creationId xmlns:a16="http://schemas.microsoft.com/office/drawing/2014/main" id="{85A2DD6E-2B42-4CE3-9355-BA1CBD738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777">
                  <a:extLst>
                    <a:ext uri="{FF2B5EF4-FFF2-40B4-BE49-F238E27FC236}">
                      <a16:creationId xmlns:a16="http://schemas.microsoft.com/office/drawing/2014/main" id="{325D3B20-500B-4B24-A21D-AC07A8258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778">
                  <a:extLst>
                    <a:ext uri="{FF2B5EF4-FFF2-40B4-BE49-F238E27FC236}">
                      <a16:creationId xmlns:a16="http://schemas.microsoft.com/office/drawing/2014/main" id="{4A58519F-681A-412E-A548-6B7EADDBD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779">
                  <a:extLst>
                    <a:ext uri="{FF2B5EF4-FFF2-40B4-BE49-F238E27FC236}">
                      <a16:creationId xmlns:a16="http://schemas.microsoft.com/office/drawing/2014/main" id="{160ABE9C-5485-4378-AB91-52D8E2B59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780">
                  <a:extLst>
                    <a:ext uri="{FF2B5EF4-FFF2-40B4-BE49-F238E27FC236}">
                      <a16:creationId xmlns:a16="http://schemas.microsoft.com/office/drawing/2014/main" id="{413093F9-F072-4956-A464-95C9635B0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781">
                  <a:extLst>
                    <a:ext uri="{FF2B5EF4-FFF2-40B4-BE49-F238E27FC236}">
                      <a16:creationId xmlns:a16="http://schemas.microsoft.com/office/drawing/2014/main" id="{98A6BA79-26D3-462C-9E0F-AE60B669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782">
                  <a:extLst>
                    <a:ext uri="{FF2B5EF4-FFF2-40B4-BE49-F238E27FC236}">
                      <a16:creationId xmlns:a16="http://schemas.microsoft.com/office/drawing/2014/main" id="{931DC32B-BA4F-4549-AEB4-2C547DB7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83">
                  <a:extLst>
                    <a:ext uri="{FF2B5EF4-FFF2-40B4-BE49-F238E27FC236}">
                      <a16:creationId xmlns:a16="http://schemas.microsoft.com/office/drawing/2014/main" id="{9B141A80-D6B1-45C2-9193-3BD9EA5B9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84">
                  <a:extLst>
                    <a:ext uri="{FF2B5EF4-FFF2-40B4-BE49-F238E27FC236}">
                      <a16:creationId xmlns:a16="http://schemas.microsoft.com/office/drawing/2014/main" id="{A722A03E-B728-4747-A705-8A90E1246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785">
                  <a:extLst>
                    <a:ext uri="{FF2B5EF4-FFF2-40B4-BE49-F238E27FC236}">
                      <a16:creationId xmlns:a16="http://schemas.microsoft.com/office/drawing/2014/main" id="{7EA058CD-07C9-4220-8FCB-7FF8A7B00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786">
                  <a:extLst>
                    <a:ext uri="{FF2B5EF4-FFF2-40B4-BE49-F238E27FC236}">
                      <a16:creationId xmlns:a16="http://schemas.microsoft.com/office/drawing/2014/main" id="{746C5CA2-6E83-42FF-96F6-F178E68DC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787">
                  <a:extLst>
                    <a:ext uri="{FF2B5EF4-FFF2-40B4-BE49-F238E27FC236}">
                      <a16:creationId xmlns:a16="http://schemas.microsoft.com/office/drawing/2014/main" id="{B3AC77D7-8CB6-4858-97A1-B5CE0F806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788">
                  <a:extLst>
                    <a:ext uri="{FF2B5EF4-FFF2-40B4-BE49-F238E27FC236}">
                      <a16:creationId xmlns:a16="http://schemas.microsoft.com/office/drawing/2014/main" id="{29D43648-C3F7-4203-B239-C3016AE39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789">
                  <a:extLst>
                    <a:ext uri="{FF2B5EF4-FFF2-40B4-BE49-F238E27FC236}">
                      <a16:creationId xmlns:a16="http://schemas.microsoft.com/office/drawing/2014/main" id="{FF1554F3-7576-4388-8BAC-8B2608F16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90">
                  <a:extLst>
                    <a:ext uri="{FF2B5EF4-FFF2-40B4-BE49-F238E27FC236}">
                      <a16:creationId xmlns:a16="http://schemas.microsoft.com/office/drawing/2014/main" id="{486F9BD7-F00E-418A-A3C1-823DD43DC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91">
                  <a:extLst>
                    <a:ext uri="{FF2B5EF4-FFF2-40B4-BE49-F238E27FC236}">
                      <a16:creationId xmlns:a16="http://schemas.microsoft.com/office/drawing/2014/main" id="{ED0A61CB-4A6C-4F61-94AE-12DF41D95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92">
                  <a:extLst>
                    <a:ext uri="{FF2B5EF4-FFF2-40B4-BE49-F238E27FC236}">
                      <a16:creationId xmlns:a16="http://schemas.microsoft.com/office/drawing/2014/main" id="{F4C91B94-1709-4DBF-A633-28234D82B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793">
                  <a:extLst>
                    <a:ext uri="{FF2B5EF4-FFF2-40B4-BE49-F238E27FC236}">
                      <a16:creationId xmlns:a16="http://schemas.microsoft.com/office/drawing/2014/main" id="{ACB7622D-2A71-4418-8101-8812F1306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794">
                  <a:extLst>
                    <a:ext uri="{FF2B5EF4-FFF2-40B4-BE49-F238E27FC236}">
                      <a16:creationId xmlns:a16="http://schemas.microsoft.com/office/drawing/2014/main" id="{C3B443EC-50A3-4965-A43E-3796A96E0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795">
                  <a:extLst>
                    <a:ext uri="{FF2B5EF4-FFF2-40B4-BE49-F238E27FC236}">
                      <a16:creationId xmlns:a16="http://schemas.microsoft.com/office/drawing/2014/main" id="{FC8D60B7-DF42-4D6D-975A-A7BFF4A97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796">
                  <a:extLst>
                    <a:ext uri="{FF2B5EF4-FFF2-40B4-BE49-F238E27FC236}">
                      <a16:creationId xmlns:a16="http://schemas.microsoft.com/office/drawing/2014/main" id="{679D0BE0-7B63-473B-8CAB-3B612EACA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97">
                  <a:extLst>
                    <a:ext uri="{FF2B5EF4-FFF2-40B4-BE49-F238E27FC236}">
                      <a16:creationId xmlns:a16="http://schemas.microsoft.com/office/drawing/2014/main" id="{3EB4A37E-B116-4FCD-ADA5-3B540EB209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98">
                  <a:extLst>
                    <a:ext uri="{FF2B5EF4-FFF2-40B4-BE49-F238E27FC236}">
                      <a16:creationId xmlns:a16="http://schemas.microsoft.com/office/drawing/2014/main" id="{DEB83C29-18E2-4B12-AA31-A488ADEE5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99">
                  <a:extLst>
                    <a:ext uri="{FF2B5EF4-FFF2-40B4-BE49-F238E27FC236}">
                      <a16:creationId xmlns:a16="http://schemas.microsoft.com/office/drawing/2014/main" id="{4500FBD7-C1D5-4A6E-A7C4-5DB9608E7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800">
                  <a:extLst>
                    <a:ext uri="{FF2B5EF4-FFF2-40B4-BE49-F238E27FC236}">
                      <a16:creationId xmlns:a16="http://schemas.microsoft.com/office/drawing/2014/main" id="{CE3B6183-27CC-4BDB-963A-27842D425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801">
                  <a:extLst>
                    <a:ext uri="{FF2B5EF4-FFF2-40B4-BE49-F238E27FC236}">
                      <a16:creationId xmlns:a16="http://schemas.microsoft.com/office/drawing/2014/main" id="{ECAB3738-A00D-430F-81FB-617C06AD3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802">
                  <a:extLst>
                    <a:ext uri="{FF2B5EF4-FFF2-40B4-BE49-F238E27FC236}">
                      <a16:creationId xmlns:a16="http://schemas.microsoft.com/office/drawing/2014/main" id="{A7B8C57B-2931-4390-9DBF-70806B812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803">
                  <a:extLst>
                    <a:ext uri="{FF2B5EF4-FFF2-40B4-BE49-F238E27FC236}">
                      <a16:creationId xmlns:a16="http://schemas.microsoft.com/office/drawing/2014/main" id="{758E1E28-C817-4070-AE99-7FA82B291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804">
                  <a:extLst>
                    <a:ext uri="{FF2B5EF4-FFF2-40B4-BE49-F238E27FC236}">
                      <a16:creationId xmlns:a16="http://schemas.microsoft.com/office/drawing/2014/main" id="{7AF33C67-9711-4E37-A71C-E9C0085DF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805">
                  <a:extLst>
                    <a:ext uri="{FF2B5EF4-FFF2-40B4-BE49-F238E27FC236}">
                      <a16:creationId xmlns:a16="http://schemas.microsoft.com/office/drawing/2014/main" id="{E9347D93-1BCC-45EA-91D9-C614C7632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6">
                  <a:extLst>
                    <a:ext uri="{FF2B5EF4-FFF2-40B4-BE49-F238E27FC236}">
                      <a16:creationId xmlns:a16="http://schemas.microsoft.com/office/drawing/2014/main" id="{3BDA49C8-D787-4476-9AE2-86AF98ED7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7">
                  <a:extLst>
                    <a:ext uri="{FF2B5EF4-FFF2-40B4-BE49-F238E27FC236}">
                      <a16:creationId xmlns:a16="http://schemas.microsoft.com/office/drawing/2014/main" id="{8F805FCB-5979-44F3-8569-1183916B4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620" name="Rectangle 1619">
            <a:extLst>
              <a:ext uri="{FF2B5EF4-FFF2-40B4-BE49-F238E27FC236}">
                <a16:creationId xmlns:a16="http://schemas.microsoft.com/office/drawing/2014/main" id="{5251871B-5FEF-47BF-A1DB-38A3F14DE31B}"/>
              </a:ext>
            </a:extLst>
          </p:cNvPr>
          <p:cNvSpPr/>
          <p:nvPr/>
        </p:nvSpPr>
        <p:spPr>
          <a:xfrm>
            <a:off x="8534400" y="-624114"/>
            <a:ext cx="3646047" cy="462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Alternative</a:t>
            </a:r>
          </a:p>
        </p:txBody>
      </p:sp>
      <p:pic>
        <p:nvPicPr>
          <p:cNvPr id="1017" name="Picture 1016" descr="A green cart with food and a bottle&#10;&#10;Description automatically generated">
            <a:extLst>
              <a:ext uri="{FF2B5EF4-FFF2-40B4-BE49-F238E27FC236}">
                <a16:creationId xmlns:a16="http://schemas.microsoft.com/office/drawing/2014/main" id="{77B777F2-10A2-BF90-3C64-5FFC2A808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78" y="477522"/>
            <a:ext cx="4760808" cy="476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E6131-A5B8-4C0D-AF8C-5D2E5A8463E9}"/>
              </a:ext>
            </a:extLst>
          </p:cNvPr>
          <p:cNvSpPr/>
          <p:nvPr/>
        </p:nvSpPr>
        <p:spPr>
          <a:xfrm>
            <a:off x="898543" y="1247671"/>
            <a:ext cx="6045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3CDB1F-D4AC-4957-BDDF-2FE3C138B684}"/>
              </a:ext>
            </a:extLst>
          </p:cNvPr>
          <p:cNvGrpSpPr/>
          <p:nvPr/>
        </p:nvGrpSpPr>
        <p:grpSpPr>
          <a:xfrm>
            <a:off x="4572000" y="1297519"/>
            <a:ext cx="6925901" cy="501896"/>
            <a:chOff x="4572000" y="1678519"/>
            <a:chExt cx="6925901" cy="50189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79AD657-E062-4751-BC48-3B5D21E6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AC8917-0F54-41CD-8613-1C00D6985B08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Introduction to the data.</a:t>
              </a:r>
              <a:endParaRPr lang="en-US" sz="2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56A5-D202-4BBD-9D1D-785CD9745ABF}"/>
              </a:ext>
            </a:extLst>
          </p:cNvPr>
          <p:cNvGrpSpPr/>
          <p:nvPr/>
        </p:nvGrpSpPr>
        <p:grpSpPr>
          <a:xfrm>
            <a:off x="4572000" y="2428039"/>
            <a:ext cx="6925901" cy="501896"/>
            <a:chOff x="4572000" y="1678519"/>
            <a:chExt cx="6925901" cy="50189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E46F5B-DCC4-44FB-A365-5F99F92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ADA147-97A0-4398-AAB1-97B7ACCF4EBC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Cleaning Process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C3263-17BD-425B-BDEA-CBD7B7DCDA85}"/>
              </a:ext>
            </a:extLst>
          </p:cNvPr>
          <p:cNvGrpSpPr/>
          <p:nvPr/>
        </p:nvGrpSpPr>
        <p:grpSpPr>
          <a:xfrm>
            <a:off x="4572000" y="3558559"/>
            <a:ext cx="6925901" cy="501896"/>
            <a:chOff x="4572000" y="1678519"/>
            <a:chExt cx="6925901" cy="50189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D658255-B7A1-417A-B917-5DF47AF7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6C6BCD-1764-4326-89FA-D923112AEB77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Questions to be answered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CE043C-CC6D-437E-A192-A480224498F4}"/>
              </a:ext>
            </a:extLst>
          </p:cNvPr>
          <p:cNvGrpSpPr/>
          <p:nvPr/>
        </p:nvGrpSpPr>
        <p:grpSpPr>
          <a:xfrm>
            <a:off x="4572000" y="4689079"/>
            <a:ext cx="6925901" cy="501896"/>
            <a:chOff x="4572000" y="1678519"/>
            <a:chExt cx="6925901" cy="50189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F866485-3127-40BF-ABFD-8632B83F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F98FE8-D20C-4683-8AFE-4491CD22ABB2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Data Report and Insights</a:t>
              </a:r>
              <a:endParaRPr lang="en-US" sz="2400" dirty="0"/>
            </a:p>
          </p:txBody>
        </p:sp>
      </p:grp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356C346D-A663-4F87-BF03-066ED54874EB}"/>
              </a:ext>
            </a:extLst>
          </p:cNvPr>
          <p:cNvCxnSpPr/>
          <p:nvPr/>
        </p:nvCxnSpPr>
        <p:spPr>
          <a:xfrm>
            <a:off x="5495925" y="211372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6FCAC28-227A-409B-95C4-9F7329B4DF4B}"/>
              </a:ext>
            </a:extLst>
          </p:cNvPr>
          <p:cNvCxnSpPr/>
          <p:nvPr/>
        </p:nvCxnSpPr>
        <p:spPr>
          <a:xfrm>
            <a:off x="5495925" y="324424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00323372-1775-4745-BF26-8B9974018DE8}"/>
              </a:ext>
            </a:extLst>
          </p:cNvPr>
          <p:cNvCxnSpPr/>
          <p:nvPr/>
        </p:nvCxnSpPr>
        <p:spPr>
          <a:xfrm>
            <a:off x="5495925" y="437476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hopping basket full of food&#10;&#10;Description automatically generated">
            <a:extLst>
              <a:ext uri="{FF2B5EF4-FFF2-40B4-BE49-F238E27FC236}">
                <a16:creationId xmlns:a16="http://schemas.microsoft.com/office/drawing/2014/main" id="{1381F1FD-7FFE-8691-4F91-F9FA5A822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9" y="2002287"/>
            <a:ext cx="3314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48E2-8C03-49D7-9B03-AE9068C88F59}"/>
              </a:ext>
            </a:extLst>
          </p:cNvPr>
          <p:cNvSpPr/>
          <p:nvPr/>
        </p:nvSpPr>
        <p:spPr>
          <a:xfrm>
            <a:off x="898543" y="1049249"/>
            <a:ext cx="604518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Data Introduction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A86027D-248D-409B-9B64-D859385E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866" y="1623298"/>
            <a:ext cx="3801460" cy="3572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5E39F-7FB5-48C7-9BED-59140153FC2B}"/>
              </a:ext>
            </a:extLst>
          </p:cNvPr>
          <p:cNvSpPr txBox="1"/>
          <p:nvPr/>
        </p:nvSpPr>
        <p:spPr>
          <a:xfrm>
            <a:off x="898544" y="2634089"/>
            <a:ext cx="6043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"Supermarkets in large, busy cities are growing quickly, and competition is fierce. This dataset comes from a supermarket company and includes sales data from three different branches over three months. It’s well-suited for applying predictive data analytics methods."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E02B7-3B8C-4700-BA3C-A9947D663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83022">
            <a:off x="3985400" y="4431732"/>
            <a:ext cx="1271588" cy="18672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33122E-E263-41C2-8555-72388BDC3C8A}"/>
              </a:ext>
            </a:extLst>
          </p:cNvPr>
          <p:cNvSpPr/>
          <p:nvPr/>
        </p:nvSpPr>
        <p:spPr>
          <a:xfrm>
            <a:off x="465719" y="5161832"/>
            <a:ext cx="2848981" cy="432479"/>
          </a:xfrm>
          <a:prstGeom prst="roundRect">
            <a:avLst>
              <a:gd name="adj" fmla="val 205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E6DF95-30A7-4A1F-AAD2-6721184F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300000">
            <a:off x="662675" y="5259355"/>
            <a:ext cx="212041" cy="2120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E4320A-6856-4115-A483-E466B1FCB57F}"/>
              </a:ext>
            </a:extLst>
          </p:cNvPr>
          <p:cNvSpPr/>
          <p:nvPr/>
        </p:nvSpPr>
        <p:spPr>
          <a:xfrm>
            <a:off x="898543" y="5196099"/>
            <a:ext cx="2238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https://shorturl.at/IMcFu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8864A57F-5289-4374-A803-E4ED87EE79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10113" y="2281238"/>
            <a:ext cx="50006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A5A8F2C6-38B4-4350-BCF8-66CF492A0F54}"/>
              </a:ext>
            </a:extLst>
          </p:cNvPr>
          <p:cNvGrpSpPr/>
          <p:nvPr/>
        </p:nvGrpSpPr>
        <p:grpSpPr>
          <a:xfrm>
            <a:off x="1030298" y="2263977"/>
            <a:ext cx="6619865" cy="238125"/>
            <a:chOff x="1030298" y="2263977"/>
            <a:chExt cx="6619865" cy="238125"/>
          </a:xfrm>
        </p:grpSpPr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BE201322-AACC-4477-A223-C1A35131138E}"/>
                </a:ext>
              </a:extLst>
            </p:cNvPr>
            <p:cNvGrpSpPr/>
            <p:nvPr/>
          </p:nvGrpSpPr>
          <p:grpSpPr>
            <a:xfrm>
              <a:off x="424338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A9B420AE-3884-40BB-BA39-F86808D2EC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057" name="Freeform 5">
                  <a:extLst>
                    <a:ext uri="{FF2B5EF4-FFF2-40B4-BE49-F238E27FC236}">
                      <a16:creationId xmlns:a16="http://schemas.microsoft.com/office/drawing/2014/main" id="{40D7C925-3424-407B-A807-5F4538B11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8" name="Freeform 6">
                  <a:extLst>
                    <a:ext uri="{FF2B5EF4-FFF2-40B4-BE49-F238E27FC236}">
                      <a16:creationId xmlns:a16="http://schemas.microsoft.com/office/drawing/2014/main" id="{BA0C81E9-1320-4591-9309-572F89D3D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">
                  <a:extLst>
                    <a:ext uri="{FF2B5EF4-FFF2-40B4-BE49-F238E27FC236}">
                      <a16:creationId xmlns:a16="http://schemas.microsoft.com/office/drawing/2014/main" id="{B9BAD27D-507D-4BD1-9001-65D00CAB2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0" name="Freeform 8">
                  <a:extLst>
                    <a:ext uri="{FF2B5EF4-FFF2-40B4-BE49-F238E27FC236}">
                      <a16:creationId xmlns:a16="http://schemas.microsoft.com/office/drawing/2014/main" id="{6ED1929C-7744-492D-93C2-D92C79249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9">
                  <a:extLst>
                    <a:ext uri="{FF2B5EF4-FFF2-40B4-BE49-F238E27FC236}">
                      <a16:creationId xmlns:a16="http://schemas.microsoft.com/office/drawing/2014/main" id="{9C64825F-9434-4ADF-A1F7-9922D54E4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10">
                  <a:extLst>
                    <a:ext uri="{FF2B5EF4-FFF2-40B4-BE49-F238E27FC236}">
                      <a16:creationId xmlns:a16="http://schemas.microsoft.com/office/drawing/2014/main" id="{A936E62D-AD42-43AC-8478-83F04538D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11">
                  <a:extLst>
                    <a:ext uri="{FF2B5EF4-FFF2-40B4-BE49-F238E27FC236}">
                      <a16:creationId xmlns:a16="http://schemas.microsoft.com/office/drawing/2014/main" id="{F1FE2BCF-31C0-4EAD-8AE7-3632CE03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12">
                  <a:extLst>
                    <a:ext uri="{FF2B5EF4-FFF2-40B4-BE49-F238E27FC236}">
                      <a16:creationId xmlns:a16="http://schemas.microsoft.com/office/drawing/2014/main" id="{09980E1C-9D89-4736-8049-B487B26D4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13">
                  <a:extLst>
                    <a:ext uri="{FF2B5EF4-FFF2-40B4-BE49-F238E27FC236}">
                      <a16:creationId xmlns:a16="http://schemas.microsoft.com/office/drawing/2014/main" id="{109C1BF6-2A53-438F-B46A-7907BE57C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14">
                  <a:extLst>
                    <a:ext uri="{FF2B5EF4-FFF2-40B4-BE49-F238E27FC236}">
                      <a16:creationId xmlns:a16="http://schemas.microsoft.com/office/drawing/2014/main" id="{569AE974-301E-4F70-842F-1FF7F1820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15">
                  <a:extLst>
                    <a:ext uri="{FF2B5EF4-FFF2-40B4-BE49-F238E27FC236}">
                      <a16:creationId xmlns:a16="http://schemas.microsoft.com/office/drawing/2014/main" id="{C16E3B98-6B24-42D8-AAFB-5B4959C64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16">
                  <a:extLst>
                    <a:ext uri="{FF2B5EF4-FFF2-40B4-BE49-F238E27FC236}">
                      <a16:creationId xmlns:a16="http://schemas.microsoft.com/office/drawing/2014/main" id="{A150AB9E-20AC-46F2-AEBA-7107D297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17">
                  <a:extLst>
                    <a:ext uri="{FF2B5EF4-FFF2-40B4-BE49-F238E27FC236}">
                      <a16:creationId xmlns:a16="http://schemas.microsoft.com/office/drawing/2014/main" id="{BCD210FE-5D60-49D5-B4F7-E50D78426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18">
                  <a:extLst>
                    <a:ext uri="{FF2B5EF4-FFF2-40B4-BE49-F238E27FC236}">
                      <a16:creationId xmlns:a16="http://schemas.microsoft.com/office/drawing/2014/main" id="{7B4E69D3-E947-4F7F-A52C-70F981FD5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19">
                  <a:extLst>
                    <a:ext uri="{FF2B5EF4-FFF2-40B4-BE49-F238E27FC236}">
                      <a16:creationId xmlns:a16="http://schemas.microsoft.com/office/drawing/2014/main" id="{10CC2B30-4603-468E-8052-D04D99E0D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20">
                  <a:extLst>
                    <a:ext uri="{FF2B5EF4-FFF2-40B4-BE49-F238E27FC236}">
                      <a16:creationId xmlns:a16="http://schemas.microsoft.com/office/drawing/2014/main" id="{83421D78-4194-45BE-BCD9-BBAEAA0E2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21">
                  <a:extLst>
                    <a:ext uri="{FF2B5EF4-FFF2-40B4-BE49-F238E27FC236}">
                      <a16:creationId xmlns:a16="http://schemas.microsoft.com/office/drawing/2014/main" id="{BEB74C64-1AD6-40E4-A447-0A9331904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22">
                  <a:extLst>
                    <a:ext uri="{FF2B5EF4-FFF2-40B4-BE49-F238E27FC236}">
                      <a16:creationId xmlns:a16="http://schemas.microsoft.com/office/drawing/2014/main" id="{C92D267D-FEDB-462E-A3B8-7B482EBA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23">
                  <a:extLst>
                    <a:ext uri="{FF2B5EF4-FFF2-40B4-BE49-F238E27FC236}">
                      <a16:creationId xmlns:a16="http://schemas.microsoft.com/office/drawing/2014/main" id="{5925C034-CDCB-4018-8E50-8D4B6D6CE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24">
                  <a:extLst>
                    <a:ext uri="{FF2B5EF4-FFF2-40B4-BE49-F238E27FC236}">
                      <a16:creationId xmlns:a16="http://schemas.microsoft.com/office/drawing/2014/main" id="{461E5CE6-B458-4051-8343-3ECEBA5A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25">
                  <a:extLst>
                    <a:ext uri="{FF2B5EF4-FFF2-40B4-BE49-F238E27FC236}">
                      <a16:creationId xmlns:a16="http://schemas.microsoft.com/office/drawing/2014/main" id="{58CC2058-5D8C-49B1-AE7F-7F4A6B650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26">
                  <a:extLst>
                    <a:ext uri="{FF2B5EF4-FFF2-40B4-BE49-F238E27FC236}">
                      <a16:creationId xmlns:a16="http://schemas.microsoft.com/office/drawing/2014/main" id="{3B050DCD-42C1-4C1E-B2D4-A16B9FA93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27">
                  <a:extLst>
                    <a:ext uri="{FF2B5EF4-FFF2-40B4-BE49-F238E27FC236}">
                      <a16:creationId xmlns:a16="http://schemas.microsoft.com/office/drawing/2014/main" id="{C30E6968-DE59-4281-B5B3-D793FE0FC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28">
                  <a:extLst>
                    <a:ext uri="{FF2B5EF4-FFF2-40B4-BE49-F238E27FC236}">
                      <a16:creationId xmlns:a16="http://schemas.microsoft.com/office/drawing/2014/main" id="{AE016477-A5B0-4913-ADF5-D38C32336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Freeform 29">
                  <a:extLst>
                    <a:ext uri="{FF2B5EF4-FFF2-40B4-BE49-F238E27FC236}">
                      <a16:creationId xmlns:a16="http://schemas.microsoft.com/office/drawing/2014/main" id="{322ACF5B-3F91-4FA8-9E7A-37B835173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Freeform 30">
                  <a:extLst>
                    <a:ext uri="{FF2B5EF4-FFF2-40B4-BE49-F238E27FC236}">
                      <a16:creationId xmlns:a16="http://schemas.microsoft.com/office/drawing/2014/main" id="{9853C889-C8A2-47B2-A668-ADC1AB61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31">
                  <a:extLst>
                    <a:ext uri="{FF2B5EF4-FFF2-40B4-BE49-F238E27FC236}">
                      <a16:creationId xmlns:a16="http://schemas.microsoft.com/office/drawing/2014/main" id="{6C73C4B1-21BD-4C7F-B756-8E4FF8CB7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32">
                  <a:extLst>
                    <a:ext uri="{FF2B5EF4-FFF2-40B4-BE49-F238E27FC236}">
                      <a16:creationId xmlns:a16="http://schemas.microsoft.com/office/drawing/2014/main" id="{6D73D826-4B2C-4C60-AC79-03744A629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33">
                  <a:extLst>
                    <a:ext uri="{FF2B5EF4-FFF2-40B4-BE49-F238E27FC236}">
                      <a16:creationId xmlns:a16="http://schemas.microsoft.com/office/drawing/2014/main" id="{E6C48843-065A-4D70-A27A-5BC4B014D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34">
                  <a:extLst>
                    <a:ext uri="{FF2B5EF4-FFF2-40B4-BE49-F238E27FC236}">
                      <a16:creationId xmlns:a16="http://schemas.microsoft.com/office/drawing/2014/main" id="{FD234D51-194B-473C-819C-9D38015CA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35">
                  <a:extLst>
                    <a:ext uri="{FF2B5EF4-FFF2-40B4-BE49-F238E27FC236}">
                      <a16:creationId xmlns:a16="http://schemas.microsoft.com/office/drawing/2014/main" id="{90BBFEC2-34F6-430A-8A65-C4D7CEA3C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36">
                  <a:extLst>
                    <a:ext uri="{FF2B5EF4-FFF2-40B4-BE49-F238E27FC236}">
                      <a16:creationId xmlns:a16="http://schemas.microsoft.com/office/drawing/2014/main" id="{829B154D-4B74-450B-8246-899EED88D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37">
                  <a:extLst>
                    <a:ext uri="{FF2B5EF4-FFF2-40B4-BE49-F238E27FC236}">
                      <a16:creationId xmlns:a16="http://schemas.microsoft.com/office/drawing/2014/main" id="{A3577D6F-EFD1-4946-A7DF-78322144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Rectangle 38">
                  <a:extLst>
                    <a:ext uri="{FF2B5EF4-FFF2-40B4-BE49-F238E27FC236}">
                      <a16:creationId xmlns:a16="http://schemas.microsoft.com/office/drawing/2014/main" id="{B319DD5D-0CA9-4AC9-BD04-C1632B55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39">
                  <a:extLst>
                    <a:ext uri="{FF2B5EF4-FFF2-40B4-BE49-F238E27FC236}">
                      <a16:creationId xmlns:a16="http://schemas.microsoft.com/office/drawing/2014/main" id="{5F628F37-5980-482F-9EBA-AAAA909F5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40">
                  <a:extLst>
                    <a:ext uri="{FF2B5EF4-FFF2-40B4-BE49-F238E27FC236}">
                      <a16:creationId xmlns:a16="http://schemas.microsoft.com/office/drawing/2014/main" id="{1CF9B1D5-5914-4114-AC9F-84C139F33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41">
                  <a:extLst>
                    <a:ext uri="{FF2B5EF4-FFF2-40B4-BE49-F238E27FC236}">
                      <a16:creationId xmlns:a16="http://schemas.microsoft.com/office/drawing/2014/main" id="{EA20212B-F6BA-40B2-8077-0849E807A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42">
                  <a:extLst>
                    <a:ext uri="{FF2B5EF4-FFF2-40B4-BE49-F238E27FC236}">
                      <a16:creationId xmlns:a16="http://schemas.microsoft.com/office/drawing/2014/main" id="{A99188D5-8F4E-498E-BFD4-3328732F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43">
                  <a:extLst>
                    <a:ext uri="{FF2B5EF4-FFF2-40B4-BE49-F238E27FC236}">
                      <a16:creationId xmlns:a16="http://schemas.microsoft.com/office/drawing/2014/main" id="{A7F3458F-3A8E-456D-926A-A486F834A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44">
                  <a:extLst>
                    <a:ext uri="{FF2B5EF4-FFF2-40B4-BE49-F238E27FC236}">
                      <a16:creationId xmlns:a16="http://schemas.microsoft.com/office/drawing/2014/main" id="{567212D0-770C-4861-8EF5-11A4C0830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7" name="Freeform 45">
                  <a:extLst>
                    <a:ext uri="{FF2B5EF4-FFF2-40B4-BE49-F238E27FC236}">
                      <a16:creationId xmlns:a16="http://schemas.microsoft.com/office/drawing/2014/main" id="{CB7463F3-CC9D-4F3E-BABB-183592A11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Freeform 46">
                  <a:extLst>
                    <a:ext uri="{FF2B5EF4-FFF2-40B4-BE49-F238E27FC236}">
                      <a16:creationId xmlns:a16="http://schemas.microsoft.com/office/drawing/2014/main" id="{330CDC36-547E-4A93-84C7-7FAAF99B4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9" name="Freeform 47">
                  <a:extLst>
                    <a:ext uri="{FF2B5EF4-FFF2-40B4-BE49-F238E27FC236}">
                      <a16:creationId xmlns:a16="http://schemas.microsoft.com/office/drawing/2014/main" id="{B6E80224-D29E-421D-A6F9-103D222B5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0" name="Freeform 48">
                  <a:extLst>
                    <a:ext uri="{FF2B5EF4-FFF2-40B4-BE49-F238E27FC236}">
                      <a16:creationId xmlns:a16="http://schemas.microsoft.com/office/drawing/2014/main" id="{E851654F-F34F-488B-BFEB-A92B68A7D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1" name="Freeform 49">
                  <a:extLst>
                    <a:ext uri="{FF2B5EF4-FFF2-40B4-BE49-F238E27FC236}">
                      <a16:creationId xmlns:a16="http://schemas.microsoft.com/office/drawing/2014/main" id="{55709C40-7EE4-4DA5-9E20-77FF27E10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2" name="Freeform 50">
                  <a:extLst>
                    <a:ext uri="{FF2B5EF4-FFF2-40B4-BE49-F238E27FC236}">
                      <a16:creationId xmlns:a16="http://schemas.microsoft.com/office/drawing/2014/main" id="{73507273-3D47-4C96-B161-9C9CC35032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3" name="Freeform 51">
                  <a:extLst>
                    <a:ext uri="{FF2B5EF4-FFF2-40B4-BE49-F238E27FC236}">
                      <a16:creationId xmlns:a16="http://schemas.microsoft.com/office/drawing/2014/main" id="{79B9EE6A-6826-4339-A5B5-FF638E835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4" name="Freeform 52">
                  <a:extLst>
                    <a:ext uri="{FF2B5EF4-FFF2-40B4-BE49-F238E27FC236}">
                      <a16:creationId xmlns:a16="http://schemas.microsoft.com/office/drawing/2014/main" id="{C1534061-D3AE-46FE-9E3F-4DD83C7AD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53">
                  <a:extLst>
                    <a:ext uri="{FF2B5EF4-FFF2-40B4-BE49-F238E27FC236}">
                      <a16:creationId xmlns:a16="http://schemas.microsoft.com/office/drawing/2014/main" id="{54BD1A6E-DD3B-449E-AA1E-2CDA10F3D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54">
                  <a:extLst>
                    <a:ext uri="{FF2B5EF4-FFF2-40B4-BE49-F238E27FC236}">
                      <a16:creationId xmlns:a16="http://schemas.microsoft.com/office/drawing/2014/main" id="{EDE7FD8A-32F4-4B7F-8BED-6AA74F584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7" name="Freeform 55">
                  <a:extLst>
                    <a:ext uri="{FF2B5EF4-FFF2-40B4-BE49-F238E27FC236}">
                      <a16:creationId xmlns:a16="http://schemas.microsoft.com/office/drawing/2014/main" id="{D6D4F862-4A35-41C8-B3F4-C3FBCCB1C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8" name="Freeform 56">
                  <a:extLst>
                    <a:ext uri="{FF2B5EF4-FFF2-40B4-BE49-F238E27FC236}">
                      <a16:creationId xmlns:a16="http://schemas.microsoft.com/office/drawing/2014/main" id="{D1598B9F-4CE2-4F83-A329-6FC11EC18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9" name="Freeform 57">
                  <a:extLst>
                    <a:ext uri="{FF2B5EF4-FFF2-40B4-BE49-F238E27FC236}">
                      <a16:creationId xmlns:a16="http://schemas.microsoft.com/office/drawing/2014/main" id="{D7D08C27-5998-4B4F-83D3-32628B896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0" name="Freeform 58">
                  <a:extLst>
                    <a:ext uri="{FF2B5EF4-FFF2-40B4-BE49-F238E27FC236}">
                      <a16:creationId xmlns:a16="http://schemas.microsoft.com/office/drawing/2014/main" id="{F22500EF-3621-4063-9E41-AF72DD3B6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1" name="Rectangle 59">
                  <a:extLst>
                    <a:ext uri="{FF2B5EF4-FFF2-40B4-BE49-F238E27FC236}">
                      <a16:creationId xmlns:a16="http://schemas.microsoft.com/office/drawing/2014/main" id="{88CB1409-E87A-45C2-A4DE-4FE65B2C3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2" name="Freeform 60">
                  <a:extLst>
                    <a:ext uri="{FF2B5EF4-FFF2-40B4-BE49-F238E27FC236}">
                      <a16:creationId xmlns:a16="http://schemas.microsoft.com/office/drawing/2014/main" id="{AE662437-5942-4CDC-B7D7-359DC5012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3" name="Freeform 61">
                  <a:extLst>
                    <a:ext uri="{FF2B5EF4-FFF2-40B4-BE49-F238E27FC236}">
                      <a16:creationId xmlns:a16="http://schemas.microsoft.com/office/drawing/2014/main" id="{55395515-A855-4377-92E4-35830C570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4" name="Freeform 62">
                  <a:extLst>
                    <a:ext uri="{FF2B5EF4-FFF2-40B4-BE49-F238E27FC236}">
                      <a16:creationId xmlns:a16="http://schemas.microsoft.com/office/drawing/2014/main" id="{B9F68FF6-6085-4ACD-99AA-59AC48F3C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5" name="Freeform 63">
                  <a:extLst>
                    <a:ext uri="{FF2B5EF4-FFF2-40B4-BE49-F238E27FC236}">
                      <a16:creationId xmlns:a16="http://schemas.microsoft.com/office/drawing/2014/main" id="{353E4967-3ED8-4188-B44A-6B88DEBE6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6" name="Rectangle 64">
                  <a:extLst>
                    <a:ext uri="{FF2B5EF4-FFF2-40B4-BE49-F238E27FC236}">
                      <a16:creationId xmlns:a16="http://schemas.microsoft.com/office/drawing/2014/main" id="{47383D0B-6DC9-4634-83D3-4779C582A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7" name="Freeform 65">
                  <a:extLst>
                    <a:ext uri="{FF2B5EF4-FFF2-40B4-BE49-F238E27FC236}">
                      <a16:creationId xmlns:a16="http://schemas.microsoft.com/office/drawing/2014/main" id="{6EF26217-B968-4B26-B2DF-73A790B61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8" name="Freeform 66">
                  <a:extLst>
                    <a:ext uri="{FF2B5EF4-FFF2-40B4-BE49-F238E27FC236}">
                      <a16:creationId xmlns:a16="http://schemas.microsoft.com/office/drawing/2014/main" id="{C8194E53-12E2-4101-BE55-354CFB84D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9" name="Rectangle 67">
                  <a:extLst>
                    <a:ext uri="{FF2B5EF4-FFF2-40B4-BE49-F238E27FC236}">
                      <a16:creationId xmlns:a16="http://schemas.microsoft.com/office/drawing/2014/main" id="{A0DE7494-24CB-4E45-96D6-C3801924E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0" name="Freeform 68">
                  <a:extLst>
                    <a:ext uri="{FF2B5EF4-FFF2-40B4-BE49-F238E27FC236}">
                      <a16:creationId xmlns:a16="http://schemas.microsoft.com/office/drawing/2014/main" id="{6B532493-FAEF-4E9B-A9BD-9A8870292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1" name="Freeform 69">
                  <a:extLst>
                    <a:ext uri="{FF2B5EF4-FFF2-40B4-BE49-F238E27FC236}">
                      <a16:creationId xmlns:a16="http://schemas.microsoft.com/office/drawing/2014/main" id="{143F7373-236F-4842-BEC1-98D7A8574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2" name="Freeform 70">
                  <a:extLst>
                    <a:ext uri="{FF2B5EF4-FFF2-40B4-BE49-F238E27FC236}">
                      <a16:creationId xmlns:a16="http://schemas.microsoft.com/office/drawing/2014/main" id="{A258D8D0-25E5-417B-B4DA-75BA50914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3" name="Freeform 71">
                  <a:extLst>
                    <a:ext uri="{FF2B5EF4-FFF2-40B4-BE49-F238E27FC236}">
                      <a16:creationId xmlns:a16="http://schemas.microsoft.com/office/drawing/2014/main" id="{B1D58074-4390-482F-8DD0-2D24F5466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4" name="Freeform 72">
                  <a:extLst>
                    <a:ext uri="{FF2B5EF4-FFF2-40B4-BE49-F238E27FC236}">
                      <a16:creationId xmlns:a16="http://schemas.microsoft.com/office/drawing/2014/main" id="{1E2230AE-1F97-41C6-81F3-563A23F8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5" name="Freeform 73">
                  <a:extLst>
                    <a:ext uri="{FF2B5EF4-FFF2-40B4-BE49-F238E27FC236}">
                      <a16:creationId xmlns:a16="http://schemas.microsoft.com/office/drawing/2014/main" id="{20A84216-FEDD-4A59-8F13-2578F68BA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6" name="Freeform 74">
                  <a:extLst>
                    <a:ext uri="{FF2B5EF4-FFF2-40B4-BE49-F238E27FC236}">
                      <a16:creationId xmlns:a16="http://schemas.microsoft.com/office/drawing/2014/main" id="{53695D08-5D23-4670-B5C2-F5B25BF8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7" name="Freeform 75">
                  <a:extLst>
                    <a:ext uri="{FF2B5EF4-FFF2-40B4-BE49-F238E27FC236}">
                      <a16:creationId xmlns:a16="http://schemas.microsoft.com/office/drawing/2014/main" id="{29071403-4B26-49E9-805E-C29BC8EC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8" name="Freeform 76">
                  <a:extLst>
                    <a:ext uri="{FF2B5EF4-FFF2-40B4-BE49-F238E27FC236}">
                      <a16:creationId xmlns:a16="http://schemas.microsoft.com/office/drawing/2014/main" id="{961CD5F8-8411-4EB1-932B-1B90BDC51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9" name="Freeform 77">
                  <a:extLst>
                    <a:ext uri="{FF2B5EF4-FFF2-40B4-BE49-F238E27FC236}">
                      <a16:creationId xmlns:a16="http://schemas.microsoft.com/office/drawing/2014/main" id="{3BDE7D09-D21A-423D-BB0F-E530BFA55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0" name="Freeform 78">
                  <a:extLst>
                    <a:ext uri="{FF2B5EF4-FFF2-40B4-BE49-F238E27FC236}">
                      <a16:creationId xmlns:a16="http://schemas.microsoft.com/office/drawing/2014/main" id="{682AFA82-3A96-42E5-8576-1B171E71F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1" name="Freeform 79">
                  <a:extLst>
                    <a:ext uri="{FF2B5EF4-FFF2-40B4-BE49-F238E27FC236}">
                      <a16:creationId xmlns:a16="http://schemas.microsoft.com/office/drawing/2014/main" id="{BDBDD3E0-8E6D-41FF-88D5-C2A833BF7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2" name="Freeform 80">
                  <a:extLst>
                    <a:ext uri="{FF2B5EF4-FFF2-40B4-BE49-F238E27FC236}">
                      <a16:creationId xmlns:a16="http://schemas.microsoft.com/office/drawing/2014/main" id="{93C5B0DD-BE1D-46C3-8521-5AD0E151E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3" name="Rectangle 81">
                  <a:extLst>
                    <a:ext uri="{FF2B5EF4-FFF2-40B4-BE49-F238E27FC236}">
                      <a16:creationId xmlns:a16="http://schemas.microsoft.com/office/drawing/2014/main" id="{16A32C74-6326-4B0D-B311-918CC3C37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4" name="Freeform 82">
                  <a:extLst>
                    <a:ext uri="{FF2B5EF4-FFF2-40B4-BE49-F238E27FC236}">
                      <a16:creationId xmlns:a16="http://schemas.microsoft.com/office/drawing/2014/main" id="{C9F96BB9-06DB-46C9-934E-776A570F3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5" name="Rectangle 83">
                  <a:extLst>
                    <a:ext uri="{FF2B5EF4-FFF2-40B4-BE49-F238E27FC236}">
                      <a16:creationId xmlns:a16="http://schemas.microsoft.com/office/drawing/2014/main" id="{748B2BE3-7873-441C-B21F-ADD5DC225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6" name="Freeform 84">
                  <a:extLst>
                    <a:ext uri="{FF2B5EF4-FFF2-40B4-BE49-F238E27FC236}">
                      <a16:creationId xmlns:a16="http://schemas.microsoft.com/office/drawing/2014/main" id="{740C4494-5F02-446D-8B2B-B2C265CFC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7" name="Freeform 85">
                  <a:extLst>
                    <a:ext uri="{FF2B5EF4-FFF2-40B4-BE49-F238E27FC236}">
                      <a16:creationId xmlns:a16="http://schemas.microsoft.com/office/drawing/2014/main" id="{05E8D212-EC4C-4256-9C53-4BB857183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8" name="Freeform 86">
                  <a:extLst>
                    <a:ext uri="{FF2B5EF4-FFF2-40B4-BE49-F238E27FC236}">
                      <a16:creationId xmlns:a16="http://schemas.microsoft.com/office/drawing/2014/main" id="{E8D58C47-D59B-4815-A3C9-26E0ACE9E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9" name="Freeform 87">
                  <a:extLst>
                    <a:ext uri="{FF2B5EF4-FFF2-40B4-BE49-F238E27FC236}">
                      <a16:creationId xmlns:a16="http://schemas.microsoft.com/office/drawing/2014/main" id="{2D509995-682B-4471-BC70-F9BA723A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0" name="Freeform 88">
                  <a:extLst>
                    <a:ext uri="{FF2B5EF4-FFF2-40B4-BE49-F238E27FC236}">
                      <a16:creationId xmlns:a16="http://schemas.microsoft.com/office/drawing/2014/main" id="{1E1B6E4D-5304-4240-9666-3B2768251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1" name="Freeform 89">
                  <a:extLst>
                    <a:ext uri="{FF2B5EF4-FFF2-40B4-BE49-F238E27FC236}">
                      <a16:creationId xmlns:a16="http://schemas.microsoft.com/office/drawing/2014/main" id="{0A8059E2-4715-4183-9DE1-87317CBB5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2" name="Freeform 90">
                  <a:extLst>
                    <a:ext uri="{FF2B5EF4-FFF2-40B4-BE49-F238E27FC236}">
                      <a16:creationId xmlns:a16="http://schemas.microsoft.com/office/drawing/2014/main" id="{FEC12AB3-01CC-41A8-9788-112F0B975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3" name="Freeform 91">
                  <a:extLst>
                    <a:ext uri="{FF2B5EF4-FFF2-40B4-BE49-F238E27FC236}">
                      <a16:creationId xmlns:a16="http://schemas.microsoft.com/office/drawing/2014/main" id="{575F4E59-29B0-4EE5-A672-DE1145BE6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4" name="Freeform 92">
                  <a:extLst>
                    <a:ext uri="{FF2B5EF4-FFF2-40B4-BE49-F238E27FC236}">
                      <a16:creationId xmlns:a16="http://schemas.microsoft.com/office/drawing/2014/main" id="{22D56B90-AF1E-4CE2-B4C9-391E64457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5" name="Freeform 93">
                  <a:extLst>
                    <a:ext uri="{FF2B5EF4-FFF2-40B4-BE49-F238E27FC236}">
                      <a16:creationId xmlns:a16="http://schemas.microsoft.com/office/drawing/2014/main" id="{F1ADF539-5DB4-4AF5-BF02-C823616A98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6" name="Freeform 94">
                  <a:extLst>
                    <a:ext uri="{FF2B5EF4-FFF2-40B4-BE49-F238E27FC236}">
                      <a16:creationId xmlns:a16="http://schemas.microsoft.com/office/drawing/2014/main" id="{0C7F0303-6E4F-4920-9262-C6BE48053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7" name="Rectangle 95">
                  <a:extLst>
                    <a:ext uri="{FF2B5EF4-FFF2-40B4-BE49-F238E27FC236}">
                      <a16:creationId xmlns:a16="http://schemas.microsoft.com/office/drawing/2014/main" id="{BBB8646B-E358-42F7-85DE-EC396D0D6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8" name="Freeform 96">
                  <a:extLst>
                    <a:ext uri="{FF2B5EF4-FFF2-40B4-BE49-F238E27FC236}">
                      <a16:creationId xmlns:a16="http://schemas.microsoft.com/office/drawing/2014/main" id="{8EAA4600-23AB-4218-9DE4-3B1123BE1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9" name="Freeform 97">
                  <a:extLst>
                    <a:ext uri="{FF2B5EF4-FFF2-40B4-BE49-F238E27FC236}">
                      <a16:creationId xmlns:a16="http://schemas.microsoft.com/office/drawing/2014/main" id="{C7570376-5187-432C-948E-35F7843C6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0" name="Freeform 98">
                  <a:extLst>
                    <a:ext uri="{FF2B5EF4-FFF2-40B4-BE49-F238E27FC236}">
                      <a16:creationId xmlns:a16="http://schemas.microsoft.com/office/drawing/2014/main" id="{F3F86554-FA3A-49AD-82E1-3CB89E4BA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1" name="Rectangle 99">
                  <a:extLst>
                    <a:ext uri="{FF2B5EF4-FFF2-40B4-BE49-F238E27FC236}">
                      <a16:creationId xmlns:a16="http://schemas.microsoft.com/office/drawing/2014/main" id="{3ED7C83F-8ED6-461B-AAF4-19D636506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2" name="Freeform 100">
                  <a:extLst>
                    <a:ext uri="{FF2B5EF4-FFF2-40B4-BE49-F238E27FC236}">
                      <a16:creationId xmlns:a16="http://schemas.microsoft.com/office/drawing/2014/main" id="{E2843EC1-52C0-4DFC-91CF-D19981BD6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3" name="Freeform 101">
                  <a:extLst>
                    <a:ext uri="{FF2B5EF4-FFF2-40B4-BE49-F238E27FC236}">
                      <a16:creationId xmlns:a16="http://schemas.microsoft.com/office/drawing/2014/main" id="{C275CF44-5F79-4B65-8508-50125C90E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4" name="Freeform 102">
                  <a:extLst>
                    <a:ext uri="{FF2B5EF4-FFF2-40B4-BE49-F238E27FC236}">
                      <a16:creationId xmlns:a16="http://schemas.microsoft.com/office/drawing/2014/main" id="{A16214A2-3EF4-4565-9F8B-3F91AACD2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5" name="Freeform 103">
                  <a:extLst>
                    <a:ext uri="{FF2B5EF4-FFF2-40B4-BE49-F238E27FC236}">
                      <a16:creationId xmlns:a16="http://schemas.microsoft.com/office/drawing/2014/main" id="{4C5B6DAA-E1CE-491C-8351-521C16B8F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6" name="Rectangle 104">
                  <a:extLst>
                    <a:ext uri="{FF2B5EF4-FFF2-40B4-BE49-F238E27FC236}">
                      <a16:creationId xmlns:a16="http://schemas.microsoft.com/office/drawing/2014/main" id="{D6921C0B-E004-4DCC-B505-71B4707F7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7" name="Freeform 105">
                  <a:extLst>
                    <a:ext uri="{FF2B5EF4-FFF2-40B4-BE49-F238E27FC236}">
                      <a16:creationId xmlns:a16="http://schemas.microsoft.com/office/drawing/2014/main" id="{756DC9E8-663C-4F55-826C-8B59B77A0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8" name="Freeform 106">
                  <a:extLst>
                    <a:ext uri="{FF2B5EF4-FFF2-40B4-BE49-F238E27FC236}">
                      <a16:creationId xmlns:a16="http://schemas.microsoft.com/office/drawing/2014/main" id="{5346431E-5E22-46A2-B4C9-E458806AD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9" name="Freeform 107">
                  <a:extLst>
                    <a:ext uri="{FF2B5EF4-FFF2-40B4-BE49-F238E27FC236}">
                      <a16:creationId xmlns:a16="http://schemas.microsoft.com/office/drawing/2014/main" id="{3824B855-F659-4B5F-8F58-DA54F90B8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0" name="Freeform 108">
                  <a:extLst>
                    <a:ext uri="{FF2B5EF4-FFF2-40B4-BE49-F238E27FC236}">
                      <a16:creationId xmlns:a16="http://schemas.microsoft.com/office/drawing/2014/main" id="{9A696270-45D2-40DD-8C07-C9D4B6015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1" name="Freeform 109">
                  <a:extLst>
                    <a:ext uri="{FF2B5EF4-FFF2-40B4-BE49-F238E27FC236}">
                      <a16:creationId xmlns:a16="http://schemas.microsoft.com/office/drawing/2014/main" id="{C77D6D03-6ACB-4EFD-9955-DDD119A8B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2" name="Freeform 110">
                  <a:extLst>
                    <a:ext uri="{FF2B5EF4-FFF2-40B4-BE49-F238E27FC236}">
                      <a16:creationId xmlns:a16="http://schemas.microsoft.com/office/drawing/2014/main" id="{CFEE33C7-54F9-43D6-B1B3-4F24341DE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3" name="Freeform 111">
                  <a:extLst>
                    <a:ext uri="{FF2B5EF4-FFF2-40B4-BE49-F238E27FC236}">
                      <a16:creationId xmlns:a16="http://schemas.microsoft.com/office/drawing/2014/main" id="{4EE60306-2AB0-49BA-B9A6-D751B9BE8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Freeform 112">
                  <a:extLst>
                    <a:ext uri="{FF2B5EF4-FFF2-40B4-BE49-F238E27FC236}">
                      <a16:creationId xmlns:a16="http://schemas.microsoft.com/office/drawing/2014/main" id="{37B9300E-3824-4E48-8998-CD73ECBB6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Freeform 113">
                  <a:extLst>
                    <a:ext uri="{FF2B5EF4-FFF2-40B4-BE49-F238E27FC236}">
                      <a16:creationId xmlns:a16="http://schemas.microsoft.com/office/drawing/2014/main" id="{C55079C8-9D18-4E90-B3E3-EC0B5298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Freeform 114">
                  <a:extLst>
                    <a:ext uri="{FF2B5EF4-FFF2-40B4-BE49-F238E27FC236}">
                      <a16:creationId xmlns:a16="http://schemas.microsoft.com/office/drawing/2014/main" id="{4C36403D-33C3-4408-A044-AACFE654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Freeform 115">
                  <a:extLst>
                    <a:ext uri="{FF2B5EF4-FFF2-40B4-BE49-F238E27FC236}">
                      <a16:creationId xmlns:a16="http://schemas.microsoft.com/office/drawing/2014/main" id="{3C377873-05EE-4278-B777-92FDD5B0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8" name="Freeform 116">
                  <a:extLst>
                    <a:ext uri="{FF2B5EF4-FFF2-40B4-BE49-F238E27FC236}">
                      <a16:creationId xmlns:a16="http://schemas.microsoft.com/office/drawing/2014/main" id="{D7A8970A-3FF6-48D4-9E8B-B960E363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9" name="Freeform 117">
                  <a:extLst>
                    <a:ext uri="{FF2B5EF4-FFF2-40B4-BE49-F238E27FC236}">
                      <a16:creationId xmlns:a16="http://schemas.microsoft.com/office/drawing/2014/main" id="{8997AE30-18E9-434F-BBEB-65FB190F0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0" name="Freeform 118">
                  <a:extLst>
                    <a:ext uri="{FF2B5EF4-FFF2-40B4-BE49-F238E27FC236}">
                      <a16:creationId xmlns:a16="http://schemas.microsoft.com/office/drawing/2014/main" id="{1B1997C5-BE61-4097-90DF-D28D97B57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1" name="Freeform 119">
                  <a:extLst>
                    <a:ext uri="{FF2B5EF4-FFF2-40B4-BE49-F238E27FC236}">
                      <a16:creationId xmlns:a16="http://schemas.microsoft.com/office/drawing/2014/main" id="{14C2BF71-EF79-4EA1-8FDA-59F4EF309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2" name="Freeform 120">
                  <a:extLst>
                    <a:ext uri="{FF2B5EF4-FFF2-40B4-BE49-F238E27FC236}">
                      <a16:creationId xmlns:a16="http://schemas.microsoft.com/office/drawing/2014/main" id="{E4C9D74A-C40E-48A5-8D2F-F8FEA8BCC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3" name="Freeform 121">
                  <a:extLst>
                    <a:ext uri="{FF2B5EF4-FFF2-40B4-BE49-F238E27FC236}">
                      <a16:creationId xmlns:a16="http://schemas.microsoft.com/office/drawing/2014/main" id="{67D033AB-D455-4E2A-9C04-B333E7CA8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4" name="Freeform 122">
                  <a:extLst>
                    <a:ext uri="{FF2B5EF4-FFF2-40B4-BE49-F238E27FC236}">
                      <a16:creationId xmlns:a16="http://schemas.microsoft.com/office/drawing/2014/main" id="{E8934F6D-F1EE-482C-8DCC-A51F433FB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5" name="Freeform 123">
                  <a:extLst>
                    <a:ext uri="{FF2B5EF4-FFF2-40B4-BE49-F238E27FC236}">
                      <a16:creationId xmlns:a16="http://schemas.microsoft.com/office/drawing/2014/main" id="{BF583B38-C7B2-412E-9FCC-CFCCE7FB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24">
                  <a:extLst>
                    <a:ext uri="{FF2B5EF4-FFF2-40B4-BE49-F238E27FC236}">
                      <a16:creationId xmlns:a16="http://schemas.microsoft.com/office/drawing/2014/main" id="{498F3BFF-9B43-4AF4-97D8-C152B0E884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Freeform 125">
                  <a:extLst>
                    <a:ext uri="{FF2B5EF4-FFF2-40B4-BE49-F238E27FC236}">
                      <a16:creationId xmlns:a16="http://schemas.microsoft.com/office/drawing/2014/main" id="{394A0F13-C25D-48B8-B92F-8724DEBB0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Freeform 126">
                  <a:extLst>
                    <a:ext uri="{FF2B5EF4-FFF2-40B4-BE49-F238E27FC236}">
                      <a16:creationId xmlns:a16="http://schemas.microsoft.com/office/drawing/2014/main" id="{A0D8FBB1-491A-4A02-B761-B80A8BBFB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Freeform 127">
                  <a:extLst>
                    <a:ext uri="{FF2B5EF4-FFF2-40B4-BE49-F238E27FC236}">
                      <a16:creationId xmlns:a16="http://schemas.microsoft.com/office/drawing/2014/main" id="{A3000752-FA20-4EC6-AE6E-3B5BDBC60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Freeform 128">
                  <a:extLst>
                    <a:ext uri="{FF2B5EF4-FFF2-40B4-BE49-F238E27FC236}">
                      <a16:creationId xmlns:a16="http://schemas.microsoft.com/office/drawing/2014/main" id="{2BE0AD9D-9B11-40EA-BABD-9D3661E78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Freeform 129">
                  <a:extLst>
                    <a:ext uri="{FF2B5EF4-FFF2-40B4-BE49-F238E27FC236}">
                      <a16:creationId xmlns:a16="http://schemas.microsoft.com/office/drawing/2014/main" id="{E2BEAB76-D56C-44F3-972C-EDC678025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Freeform 130">
                  <a:extLst>
                    <a:ext uri="{FF2B5EF4-FFF2-40B4-BE49-F238E27FC236}">
                      <a16:creationId xmlns:a16="http://schemas.microsoft.com/office/drawing/2014/main" id="{79BBA8C0-F704-4867-94A4-19E8C5272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Freeform 131">
                  <a:extLst>
                    <a:ext uri="{FF2B5EF4-FFF2-40B4-BE49-F238E27FC236}">
                      <a16:creationId xmlns:a16="http://schemas.microsoft.com/office/drawing/2014/main" id="{AD7C5DBC-07BD-46F8-82F6-79B13BB7D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Freeform 132">
                  <a:extLst>
                    <a:ext uri="{FF2B5EF4-FFF2-40B4-BE49-F238E27FC236}">
                      <a16:creationId xmlns:a16="http://schemas.microsoft.com/office/drawing/2014/main" id="{E34625E9-3B5B-46FD-A8FC-A99AB6B74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Freeform 133">
                  <a:extLst>
                    <a:ext uri="{FF2B5EF4-FFF2-40B4-BE49-F238E27FC236}">
                      <a16:creationId xmlns:a16="http://schemas.microsoft.com/office/drawing/2014/main" id="{57522C9D-C103-4130-8467-E823AD235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Freeform 134">
                  <a:extLst>
                    <a:ext uri="{FF2B5EF4-FFF2-40B4-BE49-F238E27FC236}">
                      <a16:creationId xmlns:a16="http://schemas.microsoft.com/office/drawing/2014/main" id="{FDB5A8E4-71BE-43A1-BB7A-84494E2A6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7" name="Rectangle 135">
                  <a:extLst>
                    <a:ext uri="{FF2B5EF4-FFF2-40B4-BE49-F238E27FC236}">
                      <a16:creationId xmlns:a16="http://schemas.microsoft.com/office/drawing/2014/main" id="{4FA2BDD1-AF0D-400F-842E-5CF8052FE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8" name="Freeform 136">
                  <a:extLst>
                    <a:ext uri="{FF2B5EF4-FFF2-40B4-BE49-F238E27FC236}">
                      <a16:creationId xmlns:a16="http://schemas.microsoft.com/office/drawing/2014/main" id="{1E3646AF-1B0F-4697-BD19-6E7F31B28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37">
                  <a:extLst>
                    <a:ext uri="{FF2B5EF4-FFF2-40B4-BE49-F238E27FC236}">
                      <a16:creationId xmlns:a16="http://schemas.microsoft.com/office/drawing/2014/main" id="{9D7A9F82-F317-4548-9855-945A4E0CA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Freeform 138">
                  <a:extLst>
                    <a:ext uri="{FF2B5EF4-FFF2-40B4-BE49-F238E27FC236}">
                      <a16:creationId xmlns:a16="http://schemas.microsoft.com/office/drawing/2014/main" id="{AB947A8E-7EB8-4D95-8AA9-73A735793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Freeform 139">
                  <a:extLst>
                    <a:ext uri="{FF2B5EF4-FFF2-40B4-BE49-F238E27FC236}">
                      <a16:creationId xmlns:a16="http://schemas.microsoft.com/office/drawing/2014/main" id="{52081798-3B50-4ADE-BBE3-F20761510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Freeform 140">
                  <a:extLst>
                    <a:ext uri="{FF2B5EF4-FFF2-40B4-BE49-F238E27FC236}">
                      <a16:creationId xmlns:a16="http://schemas.microsoft.com/office/drawing/2014/main" id="{D3982F47-28B2-4C78-BFB6-7B7B90905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Freeform 141">
                  <a:extLst>
                    <a:ext uri="{FF2B5EF4-FFF2-40B4-BE49-F238E27FC236}">
                      <a16:creationId xmlns:a16="http://schemas.microsoft.com/office/drawing/2014/main" id="{DBC854AB-2C03-45B0-B8C5-00AAD53C8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Freeform 142">
                  <a:extLst>
                    <a:ext uri="{FF2B5EF4-FFF2-40B4-BE49-F238E27FC236}">
                      <a16:creationId xmlns:a16="http://schemas.microsoft.com/office/drawing/2014/main" id="{797FEE57-78C3-49CE-BFF1-36D1DC5A7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Freeform 143">
                  <a:extLst>
                    <a:ext uri="{FF2B5EF4-FFF2-40B4-BE49-F238E27FC236}">
                      <a16:creationId xmlns:a16="http://schemas.microsoft.com/office/drawing/2014/main" id="{5FFE7FA2-2C68-4DA6-9518-24C4A8F08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Freeform 144">
                  <a:extLst>
                    <a:ext uri="{FF2B5EF4-FFF2-40B4-BE49-F238E27FC236}">
                      <a16:creationId xmlns:a16="http://schemas.microsoft.com/office/drawing/2014/main" id="{030D9356-74E2-4999-BE8C-EB54430E2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Freeform 145">
                  <a:extLst>
                    <a:ext uri="{FF2B5EF4-FFF2-40B4-BE49-F238E27FC236}">
                      <a16:creationId xmlns:a16="http://schemas.microsoft.com/office/drawing/2014/main" id="{7731310B-0FFF-464E-ABCB-89EFACE3B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Freeform 146">
                  <a:extLst>
                    <a:ext uri="{FF2B5EF4-FFF2-40B4-BE49-F238E27FC236}">
                      <a16:creationId xmlns:a16="http://schemas.microsoft.com/office/drawing/2014/main" id="{F6A677DD-E956-4053-BF58-19BC3F26C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9" name="Freeform 147">
                  <a:extLst>
                    <a:ext uri="{FF2B5EF4-FFF2-40B4-BE49-F238E27FC236}">
                      <a16:creationId xmlns:a16="http://schemas.microsoft.com/office/drawing/2014/main" id="{DECC2B66-4CC7-4A61-B235-645DF0EC4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0" name="Freeform 148">
                  <a:extLst>
                    <a:ext uri="{FF2B5EF4-FFF2-40B4-BE49-F238E27FC236}">
                      <a16:creationId xmlns:a16="http://schemas.microsoft.com/office/drawing/2014/main" id="{64796563-0A9A-4D05-80FE-1F1D78E7D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1" name="Freeform 149">
                  <a:extLst>
                    <a:ext uri="{FF2B5EF4-FFF2-40B4-BE49-F238E27FC236}">
                      <a16:creationId xmlns:a16="http://schemas.microsoft.com/office/drawing/2014/main" id="{2899D44A-1A17-44F6-9343-CBE24D638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2" name="Rectangle 150">
                  <a:extLst>
                    <a:ext uri="{FF2B5EF4-FFF2-40B4-BE49-F238E27FC236}">
                      <a16:creationId xmlns:a16="http://schemas.microsoft.com/office/drawing/2014/main" id="{D897E518-3F5C-49BE-A77A-63242DD0C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3" name="Freeform 151">
                  <a:extLst>
                    <a:ext uri="{FF2B5EF4-FFF2-40B4-BE49-F238E27FC236}">
                      <a16:creationId xmlns:a16="http://schemas.microsoft.com/office/drawing/2014/main" id="{BCC223BD-06BB-480E-9D73-6239C20D7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4" name="Freeform 152">
                  <a:extLst>
                    <a:ext uri="{FF2B5EF4-FFF2-40B4-BE49-F238E27FC236}">
                      <a16:creationId xmlns:a16="http://schemas.microsoft.com/office/drawing/2014/main" id="{F5CD92AB-35D7-47A0-A67B-07BC9013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5" name="Freeform 153">
                  <a:extLst>
                    <a:ext uri="{FF2B5EF4-FFF2-40B4-BE49-F238E27FC236}">
                      <a16:creationId xmlns:a16="http://schemas.microsoft.com/office/drawing/2014/main" id="{658A6A8F-0EEF-4EED-A138-ECE7AF2D2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6" name="Rectangle 154">
                  <a:extLst>
                    <a:ext uri="{FF2B5EF4-FFF2-40B4-BE49-F238E27FC236}">
                      <a16:creationId xmlns:a16="http://schemas.microsoft.com/office/drawing/2014/main" id="{160FA190-AB79-49AD-AFA5-0730CAC5D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7" name="Freeform 155">
                  <a:extLst>
                    <a:ext uri="{FF2B5EF4-FFF2-40B4-BE49-F238E27FC236}">
                      <a16:creationId xmlns:a16="http://schemas.microsoft.com/office/drawing/2014/main" id="{F83B9048-2AEA-4CC4-8F29-0C747AE29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8" name="Freeform 156">
                  <a:extLst>
                    <a:ext uri="{FF2B5EF4-FFF2-40B4-BE49-F238E27FC236}">
                      <a16:creationId xmlns:a16="http://schemas.microsoft.com/office/drawing/2014/main" id="{CD47ED25-2208-4C0E-893B-BBBF12754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9" name="Freeform 157">
                  <a:extLst>
                    <a:ext uri="{FF2B5EF4-FFF2-40B4-BE49-F238E27FC236}">
                      <a16:creationId xmlns:a16="http://schemas.microsoft.com/office/drawing/2014/main" id="{7FB46458-D337-4DE7-B822-6CB49384B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0" name="Freeform 158">
                  <a:extLst>
                    <a:ext uri="{FF2B5EF4-FFF2-40B4-BE49-F238E27FC236}">
                      <a16:creationId xmlns:a16="http://schemas.microsoft.com/office/drawing/2014/main" id="{3BA8E119-5D81-473C-BE34-A9D5BAC6C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1" name="Freeform 159">
                  <a:extLst>
                    <a:ext uri="{FF2B5EF4-FFF2-40B4-BE49-F238E27FC236}">
                      <a16:creationId xmlns:a16="http://schemas.microsoft.com/office/drawing/2014/main" id="{0F24EF8B-1F4C-4795-871C-E06140580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2" name="Freeform 160">
                  <a:extLst>
                    <a:ext uri="{FF2B5EF4-FFF2-40B4-BE49-F238E27FC236}">
                      <a16:creationId xmlns:a16="http://schemas.microsoft.com/office/drawing/2014/main" id="{B6831B61-4767-4F69-A76B-13325B249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3" name="Freeform 161">
                  <a:extLst>
                    <a:ext uri="{FF2B5EF4-FFF2-40B4-BE49-F238E27FC236}">
                      <a16:creationId xmlns:a16="http://schemas.microsoft.com/office/drawing/2014/main" id="{04559A82-8F1A-40F8-999F-8EBC238D3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4" name="Freeform 162">
                  <a:extLst>
                    <a:ext uri="{FF2B5EF4-FFF2-40B4-BE49-F238E27FC236}">
                      <a16:creationId xmlns:a16="http://schemas.microsoft.com/office/drawing/2014/main" id="{FFAF285C-EFAA-4D22-8A7F-55C466703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5" name="Freeform 163">
                  <a:extLst>
                    <a:ext uri="{FF2B5EF4-FFF2-40B4-BE49-F238E27FC236}">
                      <a16:creationId xmlns:a16="http://schemas.microsoft.com/office/drawing/2014/main" id="{605157E6-D789-44E5-89C3-1200DCEEE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6" name="Freeform 164">
                  <a:extLst>
                    <a:ext uri="{FF2B5EF4-FFF2-40B4-BE49-F238E27FC236}">
                      <a16:creationId xmlns:a16="http://schemas.microsoft.com/office/drawing/2014/main" id="{7C105579-2D55-4EA6-B98F-C1FE4FCCC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7" name="Freeform 165">
                  <a:extLst>
                    <a:ext uri="{FF2B5EF4-FFF2-40B4-BE49-F238E27FC236}">
                      <a16:creationId xmlns:a16="http://schemas.microsoft.com/office/drawing/2014/main" id="{27F74F71-6552-4E48-A079-CFBDD79BA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8" name="Freeform 166">
                  <a:extLst>
                    <a:ext uri="{FF2B5EF4-FFF2-40B4-BE49-F238E27FC236}">
                      <a16:creationId xmlns:a16="http://schemas.microsoft.com/office/drawing/2014/main" id="{50AFD137-9908-45B3-908B-AE6117B9A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Rectangle 167">
                  <a:extLst>
                    <a:ext uri="{FF2B5EF4-FFF2-40B4-BE49-F238E27FC236}">
                      <a16:creationId xmlns:a16="http://schemas.microsoft.com/office/drawing/2014/main" id="{946C3238-0774-497F-AECA-2305B5E2E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Freeform 168">
                  <a:extLst>
                    <a:ext uri="{FF2B5EF4-FFF2-40B4-BE49-F238E27FC236}">
                      <a16:creationId xmlns:a16="http://schemas.microsoft.com/office/drawing/2014/main" id="{C0A7E12E-6028-4FA5-BB48-ECEEC8C5E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1" name="Freeform 169">
                  <a:extLst>
                    <a:ext uri="{FF2B5EF4-FFF2-40B4-BE49-F238E27FC236}">
                      <a16:creationId xmlns:a16="http://schemas.microsoft.com/office/drawing/2014/main" id="{A8BB2FF8-EE50-425B-BCFD-BC5D7DD3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Freeform 170">
                  <a:extLst>
                    <a:ext uri="{FF2B5EF4-FFF2-40B4-BE49-F238E27FC236}">
                      <a16:creationId xmlns:a16="http://schemas.microsoft.com/office/drawing/2014/main" id="{26AFF20E-C228-4A21-B16C-B6BE3C1F3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Freeform 171">
                  <a:extLst>
                    <a:ext uri="{FF2B5EF4-FFF2-40B4-BE49-F238E27FC236}">
                      <a16:creationId xmlns:a16="http://schemas.microsoft.com/office/drawing/2014/main" id="{4E4DC05C-566D-4582-B9ED-94AE7FCE9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Freeform 172">
                  <a:extLst>
                    <a:ext uri="{FF2B5EF4-FFF2-40B4-BE49-F238E27FC236}">
                      <a16:creationId xmlns:a16="http://schemas.microsoft.com/office/drawing/2014/main" id="{7398C941-2C8B-4D5F-937A-8A7C3D392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Freeform 173">
                  <a:extLst>
                    <a:ext uri="{FF2B5EF4-FFF2-40B4-BE49-F238E27FC236}">
                      <a16:creationId xmlns:a16="http://schemas.microsoft.com/office/drawing/2014/main" id="{EFFAE8FD-8757-4824-8F30-D849AEBD5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6" name="Freeform 174">
                  <a:extLst>
                    <a:ext uri="{FF2B5EF4-FFF2-40B4-BE49-F238E27FC236}">
                      <a16:creationId xmlns:a16="http://schemas.microsoft.com/office/drawing/2014/main" id="{0238AECB-5E53-4D28-A3FE-3EB9F786C4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7" name="Freeform 175">
                  <a:extLst>
                    <a:ext uri="{FF2B5EF4-FFF2-40B4-BE49-F238E27FC236}">
                      <a16:creationId xmlns:a16="http://schemas.microsoft.com/office/drawing/2014/main" id="{96D56A15-5ADB-451D-9F84-A6381E925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8" name="Freeform 176">
                  <a:extLst>
                    <a:ext uri="{FF2B5EF4-FFF2-40B4-BE49-F238E27FC236}">
                      <a16:creationId xmlns:a16="http://schemas.microsoft.com/office/drawing/2014/main" id="{648E38D8-0C56-459F-ADC0-BCC07C3A2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9" name="Freeform 177">
                  <a:extLst>
                    <a:ext uri="{FF2B5EF4-FFF2-40B4-BE49-F238E27FC236}">
                      <a16:creationId xmlns:a16="http://schemas.microsoft.com/office/drawing/2014/main" id="{B1748687-92C6-4153-ACD2-A6EA75854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0" name="Freeform 178">
                  <a:extLst>
                    <a:ext uri="{FF2B5EF4-FFF2-40B4-BE49-F238E27FC236}">
                      <a16:creationId xmlns:a16="http://schemas.microsoft.com/office/drawing/2014/main" id="{ED816E37-59D5-4FFE-8F2F-81FBB5ED8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1" name="Freeform 179">
                  <a:extLst>
                    <a:ext uri="{FF2B5EF4-FFF2-40B4-BE49-F238E27FC236}">
                      <a16:creationId xmlns:a16="http://schemas.microsoft.com/office/drawing/2014/main" id="{16A9F718-E09B-40F8-B784-8F08BB857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2" name="Rectangle 180">
                  <a:extLst>
                    <a:ext uri="{FF2B5EF4-FFF2-40B4-BE49-F238E27FC236}">
                      <a16:creationId xmlns:a16="http://schemas.microsoft.com/office/drawing/2014/main" id="{23FBC99B-D52B-4D12-ACFB-DA5D327D5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3" name="Freeform 181">
                  <a:extLst>
                    <a:ext uri="{FF2B5EF4-FFF2-40B4-BE49-F238E27FC236}">
                      <a16:creationId xmlns:a16="http://schemas.microsoft.com/office/drawing/2014/main" id="{B31EEE8F-7E5B-440B-9421-C7A85F2F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Freeform 182">
                  <a:extLst>
                    <a:ext uri="{FF2B5EF4-FFF2-40B4-BE49-F238E27FC236}">
                      <a16:creationId xmlns:a16="http://schemas.microsoft.com/office/drawing/2014/main" id="{F17EE89B-DC28-42CF-BAEA-C9C8DD352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Freeform 183">
                  <a:extLst>
                    <a:ext uri="{FF2B5EF4-FFF2-40B4-BE49-F238E27FC236}">
                      <a16:creationId xmlns:a16="http://schemas.microsoft.com/office/drawing/2014/main" id="{E7510BA2-2105-4B28-ABF9-6AC682F94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6" name="Freeform 184">
                  <a:extLst>
                    <a:ext uri="{FF2B5EF4-FFF2-40B4-BE49-F238E27FC236}">
                      <a16:creationId xmlns:a16="http://schemas.microsoft.com/office/drawing/2014/main" id="{F31C2BB4-B2E2-46C7-9F99-1BE439B92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7" name="Freeform 185">
                  <a:extLst>
                    <a:ext uri="{FF2B5EF4-FFF2-40B4-BE49-F238E27FC236}">
                      <a16:creationId xmlns:a16="http://schemas.microsoft.com/office/drawing/2014/main" id="{715BA25B-FBAE-4A39-9D2F-14A88A81F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8" name="Freeform 186">
                  <a:extLst>
                    <a:ext uri="{FF2B5EF4-FFF2-40B4-BE49-F238E27FC236}">
                      <a16:creationId xmlns:a16="http://schemas.microsoft.com/office/drawing/2014/main" id="{8DC12BFC-96F4-4B3B-B8C1-5C768ADE7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9" name="Freeform 187">
                  <a:extLst>
                    <a:ext uri="{FF2B5EF4-FFF2-40B4-BE49-F238E27FC236}">
                      <a16:creationId xmlns:a16="http://schemas.microsoft.com/office/drawing/2014/main" id="{40A44BAC-143D-47B9-8DF8-A14AFBC3A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0" name="Rectangle 188">
                  <a:extLst>
                    <a:ext uri="{FF2B5EF4-FFF2-40B4-BE49-F238E27FC236}">
                      <a16:creationId xmlns:a16="http://schemas.microsoft.com/office/drawing/2014/main" id="{0268256B-7F34-40DD-A822-71A2288B8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Freeform 189">
                  <a:extLst>
                    <a:ext uri="{FF2B5EF4-FFF2-40B4-BE49-F238E27FC236}">
                      <a16:creationId xmlns:a16="http://schemas.microsoft.com/office/drawing/2014/main" id="{765D2282-6267-45A8-A62E-6461E1DBA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Freeform 190">
                  <a:extLst>
                    <a:ext uri="{FF2B5EF4-FFF2-40B4-BE49-F238E27FC236}">
                      <a16:creationId xmlns:a16="http://schemas.microsoft.com/office/drawing/2014/main" id="{D9CCBBD0-7F35-4301-A97E-49F90A432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91">
                  <a:extLst>
                    <a:ext uri="{FF2B5EF4-FFF2-40B4-BE49-F238E27FC236}">
                      <a16:creationId xmlns:a16="http://schemas.microsoft.com/office/drawing/2014/main" id="{5C0CD2EE-84B4-4385-91DA-B697B3F2FD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Freeform 192">
                  <a:extLst>
                    <a:ext uri="{FF2B5EF4-FFF2-40B4-BE49-F238E27FC236}">
                      <a16:creationId xmlns:a16="http://schemas.microsoft.com/office/drawing/2014/main" id="{51CBB4DA-87A1-4C10-B54C-144767F76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5" name="Freeform 193">
                  <a:extLst>
                    <a:ext uri="{FF2B5EF4-FFF2-40B4-BE49-F238E27FC236}">
                      <a16:creationId xmlns:a16="http://schemas.microsoft.com/office/drawing/2014/main" id="{8E82D470-A1BB-4399-99E1-4B5D7952F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6" name="Rectangle 194">
                  <a:extLst>
                    <a:ext uri="{FF2B5EF4-FFF2-40B4-BE49-F238E27FC236}">
                      <a16:creationId xmlns:a16="http://schemas.microsoft.com/office/drawing/2014/main" id="{9D9638CE-950F-4C9E-907C-97E39C150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Freeform 195">
                  <a:extLst>
                    <a:ext uri="{FF2B5EF4-FFF2-40B4-BE49-F238E27FC236}">
                      <a16:creationId xmlns:a16="http://schemas.microsoft.com/office/drawing/2014/main" id="{75D6CD9F-9C09-4BB4-8089-D785E70BC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Freeform 196">
                  <a:extLst>
                    <a:ext uri="{FF2B5EF4-FFF2-40B4-BE49-F238E27FC236}">
                      <a16:creationId xmlns:a16="http://schemas.microsoft.com/office/drawing/2014/main" id="{1F90D59E-7D16-4809-9268-D7BD6CAE3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Freeform 197">
                  <a:extLst>
                    <a:ext uri="{FF2B5EF4-FFF2-40B4-BE49-F238E27FC236}">
                      <a16:creationId xmlns:a16="http://schemas.microsoft.com/office/drawing/2014/main" id="{196F1C53-B5D1-430F-AF3B-C1F305194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8">
                  <a:extLst>
                    <a:ext uri="{FF2B5EF4-FFF2-40B4-BE49-F238E27FC236}">
                      <a16:creationId xmlns:a16="http://schemas.microsoft.com/office/drawing/2014/main" id="{C4A8986F-3AC9-4641-AE53-150347CC8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9">
                  <a:extLst>
                    <a:ext uri="{FF2B5EF4-FFF2-40B4-BE49-F238E27FC236}">
                      <a16:creationId xmlns:a16="http://schemas.microsoft.com/office/drawing/2014/main" id="{DF945CAE-E2EA-473F-95DB-F49798CD5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Freeform 200">
                  <a:extLst>
                    <a:ext uri="{FF2B5EF4-FFF2-40B4-BE49-F238E27FC236}">
                      <a16:creationId xmlns:a16="http://schemas.microsoft.com/office/drawing/2014/main" id="{1D5A0279-8DDA-45A6-B2FE-E2B1C7BC8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Freeform 201">
                  <a:extLst>
                    <a:ext uri="{FF2B5EF4-FFF2-40B4-BE49-F238E27FC236}">
                      <a16:creationId xmlns:a16="http://schemas.microsoft.com/office/drawing/2014/main" id="{95F7F02C-C5BE-4756-9752-129D9E488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Freeform 202">
                  <a:extLst>
                    <a:ext uri="{FF2B5EF4-FFF2-40B4-BE49-F238E27FC236}">
                      <a16:creationId xmlns:a16="http://schemas.microsoft.com/office/drawing/2014/main" id="{1B9D8CDB-6D04-4FCC-901C-F6BD8BB8A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3">
                  <a:extLst>
                    <a:ext uri="{FF2B5EF4-FFF2-40B4-BE49-F238E27FC236}">
                      <a16:creationId xmlns:a16="http://schemas.microsoft.com/office/drawing/2014/main" id="{7A9FEF1D-4964-41A0-8F00-A325D3DF0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Freeform 204">
                  <a:extLst>
                    <a:ext uri="{FF2B5EF4-FFF2-40B4-BE49-F238E27FC236}">
                      <a16:creationId xmlns:a16="http://schemas.microsoft.com/office/drawing/2014/main" id="{82EFAD6E-548D-42C3-8855-DEDCF8EEB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EA9AE374-26B1-47EC-99BE-509B6C5844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857" name="Rectangle 206">
                  <a:extLst>
                    <a:ext uri="{FF2B5EF4-FFF2-40B4-BE49-F238E27FC236}">
                      <a16:creationId xmlns:a16="http://schemas.microsoft.com/office/drawing/2014/main" id="{43B7B8AB-586E-4CCB-9A8B-142A549EE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8" name="Freeform 207">
                  <a:extLst>
                    <a:ext uri="{FF2B5EF4-FFF2-40B4-BE49-F238E27FC236}">
                      <a16:creationId xmlns:a16="http://schemas.microsoft.com/office/drawing/2014/main" id="{2F6394C9-4692-4CE4-B6D6-05001532C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9" name="Freeform 208">
                  <a:extLst>
                    <a:ext uri="{FF2B5EF4-FFF2-40B4-BE49-F238E27FC236}">
                      <a16:creationId xmlns:a16="http://schemas.microsoft.com/office/drawing/2014/main" id="{AD2C0C4E-0963-40F5-B1ED-98BA8092F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0" name="Freeform 209">
                  <a:extLst>
                    <a:ext uri="{FF2B5EF4-FFF2-40B4-BE49-F238E27FC236}">
                      <a16:creationId xmlns:a16="http://schemas.microsoft.com/office/drawing/2014/main" id="{9F280659-97B4-43F3-972C-32AFB8426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1" name="Freeform 210">
                  <a:extLst>
                    <a:ext uri="{FF2B5EF4-FFF2-40B4-BE49-F238E27FC236}">
                      <a16:creationId xmlns:a16="http://schemas.microsoft.com/office/drawing/2014/main" id="{D26D779B-595B-4386-8C4D-F1C4D3CC6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2" name="Freeform 211">
                  <a:extLst>
                    <a:ext uri="{FF2B5EF4-FFF2-40B4-BE49-F238E27FC236}">
                      <a16:creationId xmlns:a16="http://schemas.microsoft.com/office/drawing/2014/main" id="{739C2E40-949F-4290-905B-CF93B6A89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3" name="Freeform 212">
                  <a:extLst>
                    <a:ext uri="{FF2B5EF4-FFF2-40B4-BE49-F238E27FC236}">
                      <a16:creationId xmlns:a16="http://schemas.microsoft.com/office/drawing/2014/main" id="{5F00C2F1-E88C-4893-9913-F52A6848C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4" name="Freeform 213">
                  <a:extLst>
                    <a:ext uri="{FF2B5EF4-FFF2-40B4-BE49-F238E27FC236}">
                      <a16:creationId xmlns:a16="http://schemas.microsoft.com/office/drawing/2014/main" id="{42BDDE27-6E7A-44A5-95F1-AC40E80EA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Freeform 214">
                  <a:extLst>
                    <a:ext uri="{FF2B5EF4-FFF2-40B4-BE49-F238E27FC236}">
                      <a16:creationId xmlns:a16="http://schemas.microsoft.com/office/drawing/2014/main" id="{994DAB2C-AF36-43B4-9888-193D0F3D2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6" name="Freeform 215">
                  <a:extLst>
                    <a:ext uri="{FF2B5EF4-FFF2-40B4-BE49-F238E27FC236}">
                      <a16:creationId xmlns:a16="http://schemas.microsoft.com/office/drawing/2014/main" id="{84AC29C0-4990-4937-ACA9-BBA1545CF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Freeform 216">
                  <a:extLst>
                    <a:ext uri="{FF2B5EF4-FFF2-40B4-BE49-F238E27FC236}">
                      <a16:creationId xmlns:a16="http://schemas.microsoft.com/office/drawing/2014/main" id="{FE43F513-4824-45AE-AF6E-6A534267D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Freeform 217">
                  <a:extLst>
                    <a:ext uri="{FF2B5EF4-FFF2-40B4-BE49-F238E27FC236}">
                      <a16:creationId xmlns:a16="http://schemas.microsoft.com/office/drawing/2014/main" id="{754BDC5B-A6BB-4FCD-9FA2-BA08E836B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Freeform 218">
                  <a:extLst>
                    <a:ext uri="{FF2B5EF4-FFF2-40B4-BE49-F238E27FC236}">
                      <a16:creationId xmlns:a16="http://schemas.microsoft.com/office/drawing/2014/main" id="{83736B6A-52AA-48C6-841A-8EE8D7F91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Freeform 219">
                  <a:extLst>
                    <a:ext uri="{FF2B5EF4-FFF2-40B4-BE49-F238E27FC236}">
                      <a16:creationId xmlns:a16="http://schemas.microsoft.com/office/drawing/2014/main" id="{4FC943CA-6AEB-4ADD-A0DF-670C1C8BD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Freeform 220">
                  <a:extLst>
                    <a:ext uri="{FF2B5EF4-FFF2-40B4-BE49-F238E27FC236}">
                      <a16:creationId xmlns:a16="http://schemas.microsoft.com/office/drawing/2014/main" id="{D8A5BE4A-254C-45EE-A770-18C76B7CB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Freeform 221">
                  <a:extLst>
                    <a:ext uri="{FF2B5EF4-FFF2-40B4-BE49-F238E27FC236}">
                      <a16:creationId xmlns:a16="http://schemas.microsoft.com/office/drawing/2014/main" id="{F8DF5E94-2C0D-47CB-8431-FD16BECF2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Freeform 222">
                  <a:extLst>
                    <a:ext uri="{FF2B5EF4-FFF2-40B4-BE49-F238E27FC236}">
                      <a16:creationId xmlns:a16="http://schemas.microsoft.com/office/drawing/2014/main" id="{7FDB60A7-5489-485B-BFE7-FB24892ED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Freeform 223">
                  <a:extLst>
                    <a:ext uri="{FF2B5EF4-FFF2-40B4-BE49-F238E27FC236}">
                      <a16:creationId xmlns:a16="http://schemas.microsoft.com/office/drawing/2014/main" id="{3B817193-7BD7-477F-9427-77C159BB3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5" name="Freeform 224">
                  <a:extLst>
                    <a:ext uri="{FF2B5EF4-FFF2-40B4-BE49-F238E27FC236}">
                      <a16:creationId xmlns:a16="http://schemas.microsoft.com/office/drawing/2014/main" id="{AA42BB3E-5CB6-423F-9F96-6C25DDFCA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Freeform 225">
                  <a:extLst>
                    <a:ext uri="{FF2B5EF4-FFF2-40B4-BE49-F238E27FC236}">
                      <a16:creationId xmlns:a16="http://schemas.microsoft.com/office/drawing/2014/main" id="{F1C2BF0F-A981-4FAA-AEDF-F648D36F8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Freeform 226">
                  <a:extLst>
                    <a:ext uri="{FF2B5EF4-FFF2-40B4-BE49-F238E27FC236}">
                      <a16:creationId xmlns:a16="http://schemas.microsoft.com/office/drawing/2014/main" id="{0B798E49-E03D-444A-843D-09C9C8D5B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Freeform 227">
                  <a:extLst>
                    <a:ext uri="{FF2B5EF4-FFF2-40B4-BE49-F238E27FC236}">
                      <a16:creationId xmlns:a16="http://schemas.microsoft.com/office/drawing/2014/main" id="{AB40852B-A290-437D-B648-25340C43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Freeform 228">
                  <a:extLst>
                    <a:ext uri="{FF2B5EF4-FFF2-40B4-BE49-F238E27FC236}">
                      <a16:creationId xmlns:a16="http://schemas.microsoft.com/office/drawing/2014/main" id="{58A13F03-C2E9-433D-BD7B-7A645FFD1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Freeform 229">
                  <a:extLst>
                    <a:ext uri="{FF2B5EF4-FFF2-40B4-BE49-F238E27FC236}">
                      <a16:creationId xmlns:a16="http://schemas.microsoft.com/office/drawing/2014/main" id="{E0D21578-AE43-4BB0-8A86-CB8F9D4FF7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Freeform 230">
                  <a:extLst>
                    <a:ext uri="{FF2B5EF4-FFF2-40B4-BE49-F238E27FC236}">
                      <a16:creationId xmlns:a16="http://schemas.microsoft.com/office/drawing/2014/main" id="{DA2C4453-8A4B-4442-B943-FDBAE4E6D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Freeform 231">
                  <a:extLst>
                    <a:ext uri="{FF2B5EF4-FFF2-40B4-BE49-F238E27FC236}">
                      <a16:creationId xmlns:a16="http://schemas.microsoft.com/office/drawing/2014/main" id="{CD5DDA32-8D83-40AB-9745-87BC7BFCF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Freeform 232">
                  <a:extLst>
                    <a:ext uri="{FF2B5EF4-FFF2-40B4-BE49-F238E27FC236}">
                      <a16:creationId xmlns:a16="http://schemas.microsoft.com/office/drawing/2014/main" id="{ED704665-9ABA-412A-A9F5-7552854D6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Freeform 233">
                  <a:extLst>
                    <a:ext uri="{FF2B5EF4-FFF2-40B4-BE49-F238E27FC236}">
                      <a16:creationId xmlns:a16="http://schemas.microsoft.com/office/drawing/2014/main" id="{0CEC3047-6117-4BE1-B942-8B8888E44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Freeform 234">
                  <a:extLst>
                    <a:ext uri="{FF2B5EF4-FFF2-40B4-BE49-F238E27FC236}">
                      <a16:creationId xmlns:a16="http://schemas.microsoft.com/office/drawing/2014/main" id="{D9605E61-FDE9-441D-B2EC-241F76B38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Freeform 235">
                  <a:extLst>
                    <a:ext uri="{FF2B5EF4-FFF2-40B4-BE49-F238E27FC236}">
                      <a16:creationId xmlns:a16="http://schemas.microsoft.com/office/drawing/2014/main" id="{30041213-5348-4CD3-B9DF-D6F246B3A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Freeform 236">
                  <a:extLst>
                    <a:ext uri="{FF2B5EF4-FFF2-40B4-BE49-F238E27FC236}">
                      <a16:creationId xmlns:a16="http://schemas.microsoft.com/office/drawing/2014/main" id="{F5AA05C7-5771-4380-96B1-A0B47587C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Freeform 237">
                  <a:extLst>
                    <a:ext uri="{FF2B5EF4-FFF2-40B4-BE49-F238E27FC236}">
                      <a16:creationId xmlns:a16="http://schemas.microsoft.com/office/drawing/2014/main" id="{D145516F-1835-43E9-939D-B06377E53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Freeform 238">
                  <a:extLst>
                    <a:ext uri="{FF2B5EF4-FFF2-40B4-BE49-F238E27FC236}">
                      <a16:creationId xmlns:a16="http://schemas.microsoft.com/office/drawing/2014/main" id="{7E39CDC6-9ED8-4D74-AF09-6FB4DD512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Freeform 239">
                  <a:extLst>
                    <a:ext uri="{FF2B5EF4-FFF2-40B4-BE49-F238E27FC236}">
                      <a16:creationId xmlns:a16="http://schemas.microsoft.com/office/drawing/2014/main" id="{91707129-6EF0-4274-AB8A-03EF82ACC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Freeform 240">
                  <a:extLst>
                    <a:ext uri="{FF2B5EF4-FFF2-40B4-BE49-F238E27FC236}">
                      <a16:creationId xmlns:a16="http://schemas.microsoft.com/office/drawing/2014/main" id="{B63D43FC-9EA1-41FF-A286-C5E197D9C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Freeform 241">
                  <a:extLst>
                    <a:ext uri="{FF2B5EF4-FFF2-40B4-BE49-F238E27FC236}">
                      <a16:creationId xmlns:a16="http://schemas.microsoft.com/office/drawing/2014/main" id="{BF41A948-D7C1-4EBA-9600-59AD82CB9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3" name="Freeform 242">
                  <a:extLst>
                    <a:ext uri="{FF2B5EF4-FFF2-40B4-BE49-F238E27FC236}">
                      <a16:creationId xmlns:a16="http://schemas.microsoft.com/office/drawing/2014/main" id="{044E1AAC-AC53-4463-96C7-8ABAAA838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4" name="Freeform 243">
                  <a:extLst>
                    <a:ext uri="{FF2B5EF4-FFF2-40B4-BE49-F238E27FC236}">
                      <a16:creationId xmlns:a16="http://schemas.microsoft.com/office/drawing/2014/main" id="{9D4BD341-8AA9-4EB1-AF7F-E7726D3E6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5" name="Rectangle 244">
                  <a:extLst>
                    <a:ext uri="{FF2B5EF4-FFF2-40B4-BE49-F238E27FC236}">
                      <a16:creationId xmlns:a16="http://schemas.microsoft.com/office/drawing/2014/main" id="{B6C884E9-7170-4DC0-8F72-A27D2E25F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6" name="Freeform 245">
                  <a:extLst>
                    <a:ext uri="{FF2B5EF4-FFF2-40B4-BE49-F238E27FC236}">
                      <a16:creationId xmlns:a16="http://schemas.microsoft.com/office/drawing/2014/main" id="{DDEFC1E2-A995-4249-842A-5621BD2C3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7" name="Freeform 246">
                  <a:extLst>
                    <a:ext uri="{FF2B5EF4-FFF2-40B4-BE49-F238E27FC236}">
                      <a16:creationId xmlns:a16="http://schemas.microsoft.com/office/drawing/2014/main" id="{A9939485-B448-479D-B1AD-86213CAB9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8" name="Rectangle 247">
                  <a:extLst>
                    <a:ext uri="{FF2B5EF4-FFF2-40B4-BE49-F238E27FC236}">
                      <a16:creationId xmlns:a16="http://schemas.microsoft.com/office/drawing/2014/main" id="{6A42D088-1E2C-432A-A197-80171B24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9" name="Freeform 248">
                  <a:extLst>
                    <a:ext uri="{FF2B5EF4-FFF2-40B4-BE49-F238E27FC236}">
                      <a16:creationId xmlns:a16="http://schemas.microsoft.com/office/drawing/2014/main" id="{E8BF07C6-48AC-410A-B17E-5AD84D3AF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0" name="Freeform 249">
                  <a:extLst>
                    <a:ext uri="{FF2B5EF4-FFF2-40B4-BE49-F238E27FC236}">
                      <a16:creationId xmlns:a16="http://schemas.microsoft.com/office/drawing/2014/main" id="{46095A50-3448-4E1B-B9CC-A9879FE42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Freeform 250">
                  <a:extLst>
                    <a:ext uri="{FF2B5EF4-FFF2-40B4-BE49-F238E27FC236}">
                      <a16:creationId xmlns:a16="http://schemas.microsoft.com/office/drawing/2014/main" id="{65F49419-6653-4DE2-A2BB-006ADB42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Freeform 251">
                  <a:extLst>
                    <a:ext uri="{FF2B5EF4-FFF2-40B4-BE49-F238E27FC236}">
                      <a16:creationId xmlns:a16="http://schemas.microsoft.com/office/drawing/2014/main" id="{8CB7C04E-3C80-40F5-91BF-EEC517B2F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3" name="Freeform 252">
                  <a:extLst>
                    <a:ext uri="{FF2B5EF4-FFF2-40B4-BE49-F238E27FC236}">
                      <a16:creationId xmlns:a16="http://schemas.microsoft.com/office/drawing/2014/main" id="{F3F17CB8-E4FD-46D7-8E33-E06296A6D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4" name="Freeform 253">
                  <a:extLst>
                    <a:ext uri="{FF2B5EF4-FFF2-40B4-BE49-F238E27FC236}">
                      <a16:creationId xmlns:a16="http://schemas.microsoft.com/office/drawing/2014/main" id="{E017EC20-CC4B-4745-ACD2-EC2FAB78C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5" name="Freeform 254">
                  <a:extLst>
                    <a:ext uri="{FF2B5EF4-FFF2-40B4-BE49-F238E27FC236}">
                      <a16:creationId xmlns:a16="http://schemas.microsoft.com/office/drawing/2014/main" id="{AAE8AD1D-06FC-44B3-A746-B4ED83192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6" name="Freeform 255">
                  <a:extLst>
                    <a:ext uri="{FF2B5EF4-FFF2-40B4-BE49-F238E27FC236}">
                      <a16:creationId xmlns:a16="http://schemas.microsoft.com/office/drawing/2014/main" id="{C0B98949-63B0-435D-B658-C82BAC7B6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7" name="Freeform 256">
                  <a:extLst>
                    <a:ext uri="{FF2B5EF4-FFF2-40B4-BE49-F238E27FC236}">
                      <a16:creationId xmlns:a16="http://schemas.microsoft.com/office/drawing/2014/main" id="{24249EE0-B1A7-4279-BFE6-BD2F27544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Freeform 257">
                  <a:extLst>
                    <a:ext uri="{FF2B5EF4-FFF2-40B4-BE49-F238E27FC236}">
                      <a16:creationId xmlns:a16="http://schemas.microsoft.com/office/drawing/2014/main" id="{514BF0F9-0C53-41B3-8FF2-641946DEC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Freeform 258">
                  <a:extLst>
                    <a:ext uri="{FF2B5EF4-FFF2-40B4-BE49-F238E27FC236}">
                      <a16:creationId xmlns:a16="http://schemas.microsoft.com/office/drawing/2014/main" id="{F67D0615-3616-41D0-8E39-55D0F1237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Freeform 259">
                  <a:extLst>
                    <a:ext uri="{FF2B5EF4-FFF2-40B4-BE49-F238E27FC236}">
                      <a16:creationId xmlns:a16="http://schemas.microsoft.com/office/drawing/2014/main" id="{610E5CC8-E559-4AFA-A4C9-5B839270D2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Freeform 260">
                  <a:extLst>
                    <a:ext uri="{FF2B5EF4-FFF2-40B4-BE49-F238E27FC236}">
                      <a16:creationId xmlns:a16="http://schemas.microsoft.com/office/drawing/2014/main" id="{7D8D822B-D871-471F-B85E-316FD94D5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2" name="Freeform 261">
                  <a:extLst>
                    <a:ext uri="{FF2B5EF4-FFF2-40B4-BE49-F238E27FC236}">
                      <a16:creationId xmlns:a16="http://schemas.microsoft.com/office/drawing/2014/main" id="{9601FA5B-7BA7-4B8B-A551-5A1CC02D7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3" name="Freeform 262">
                  <a:extLst>
                    <a:ext uri="{FF2B5EF4-FFF2-40B4-BE49-F238E27FC236}">
                      <a16:creationId xmlns:a16="http://schemas.microsoft.com/office/drawing/2014/main" id="{6EBC416D-1B7F-4ACF-9974-6A5E046D0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Freeform 263">
                  <a:extLst>
                    <a:ext uri="{FF2B5EF4-FFF2-40B4-BE49-F238E27FC236}">
                      <a16:creationId xmlns:a16="http://schemas.microsoft.com/office/drawing/2014/main" id="{5ED80BA8-18CF-4359-B730-C5147F986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Freeform 264">
                  <a:extLst>
                    <a:ext uri="{FF2B5EF4-FFF2-40B4-BE49-F238E27FC236}">
                      <a16:creationId xmlns:a16="http://schemas.microsoft.com/office/drawing/2014/main" id="{26F2CD5F-1A79-4CBF-AD25-113BB1BD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Freeform 265">
                  <a:extLst>
                    <a:ext uri="{FF2B5EF4-FFF2-40B4-BE49-F238E27FC236}">
                      <a16:creationId xmlns:a16="http://schemas.microsoft.com/office/drawing/2014/main" id="{4DB26E1C-EE3F-4C11-A34D-6B8B4746D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Freeform 266">
                  <a:extLst>
                    <a:ext uri="{FF2B5EF4-FFF2-40B4-BE49-F238E27FC236}">
                      <a16:creationId xmlns:a16="http://schemas.microsoft.com/office/drawing/2014/main" id="{92BDA549-03A8-4611-BA9D-3DA94C498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Freeform 267">
                  <a:extLst>
                    <a:ext uri="{FF2B5EF4-FFF2-40B4-BE49-F238E27FC236}">
                      <a16:creationId xmlns:a16="http://schemas.microsoft.com/office/drawing/2014/main" id="{C5DBC522-EBBC-4BF9-896C-5A9F3DE17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Freeform 268">
                  <a:extLst>
                    <a:ext uri="{FF2B5EF4-FFF2-40B4-BE49-F238E27FC236}">
                      <a16:creationId xmlns:a16="http://schemas.microsoft.com/office/drawing/2014/main" id="{A56A1D9C-B2A8-4B58-93ED-3E649A1AB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Freeform 269">
                  <a:extLst>
                    <a:ext uri="{FF2B5EF4-FFF2-40B4-BE49-F238E27FC236}">
                      <a16:creationId xmlns:a16="http://schemas.microsoft.com/office/drawing/2014/main" id="{8949045D-7635-4A72-9BA2-A5FBEC52A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Freeform 270">
                  <a:extLst>
                    <a:ext uri="{FF2B5EF4-FFF2-40B4-BE49-F238E27FC236}">
                      <a16:creationId xmlns:a16="http://schemas.microsoft.com/office/drawing/2014/main" id="{598B778B-5B00-47E3-B057-F90566FA2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Freeform 271">
                  <a:extLst>
                    <a:ext uri="{FF2B5EF4-FFF2-40B4-BE49-F238E27FC236}">
                      <a16:creationId xmlns:a16="http://schemas.microsoft.com/office/drawing/2014/main" id="{723CC869-0F45-4F1D-8ADE-E23D896F7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Freeform 272">
                  <a:extLst>
                    <a:ext uri="{FF2B5EF4-FFF2-40B4-BE49-F238E27FC236}">
                      <a16:creationId xmlns:a16="http://schemas.microsoft.com/office/drawing/2014/main" id="{42A7FA04-D5DB-4A79-A4A9-24BB69CF5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4" name="Freeform 273">
                  <a:extLst>
                    <a:ext uri="{FF2B5EF4-FFF2-40B4-BE49-F238E27FC236}">
                      <a16:creationId xmlns:a16="http://schemas.microsoft.com/office/drawing/2014/main" id="{8094DF10-768D-4D0E-B14C-B6E5BAEAA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5" name="Freeform 274">
                  <a:extLst>
                    <a:ext uri="{FF2B5EF4-FFF2-40B4-BE49-F238E27FC236}">
                      <a16:creationId xmlns:a16="http://schemas.microsoft.com/office/drawing/2014/main" id="{E167849F-C6D8-4FDF-94F3-5337588EA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6" name="Freeform 275">
                  <a:extLst>
                    <a:ext uri="{FF2B5EF4-FFF2-40B4-BE49-F238E27FC236}">
                      <a16:creationId xmlns:a16="http://schemas.microsoft.com/office/drawing/2014/main" id="{B9DEE8A1-F191-4CB6-B335-0728B1D92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Freeform 276">
                  <a:extLst>
                    <a:ext uri="{FF2B5EF4-FFF2-40B4-BE49-F238E27FC236}">
                      <a16:creationId xmlns:a16="http://schemas.microsoft.com/office/drawing/2014/main" id="{FEBA3D77-6A87-4881-AD38-3BCE042EA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8" name="Freeform 277">
                  <a:extLst>
                    <a:ext uri="{FF2B5EF4-FFF2-40B4-BE49-F238E27FC236}">
                      <a16:creationId xmlns:a16="http://schemas.microsoft.com/office/drawing/2014/main" id="{60C28F57-13F2-40EC-A3D5-71E835A77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9" name="Freeform 278">
                  <a:extLst>
                    <a:ext uri="{FF2B5EF4-FFF2-40B4-BE49-F238E27FC236}">
                      <a16:creationId xmlns:a16="http://schemas.microsoft.com/office/drawing/2014/main" id="{E4655279-FAF8-48D6-97F8-09172E5EF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Freeform 279">
                  <a:extLst>
                    <a:ext uri="{FF2B5EF4-FFF2-40B4-BE49-F238E27FC236}">
                      <a16:creationId xmlns:a16="http://schemas.microsoft.com/office/drawing/2014/main" id="{86959725-71E3-4B06-A08F-D28BE98FB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Freeform 280">
                  <a:extLst>
                    <a:ext uri="{FF2B5EF4-FFF2-40B4-BE49-F238E27FC236}">
                      <a16:creationId xmlns:a16="http://schemas.microsoft.com/office/drawing/2014/main" id="{BE61FAFE-9F2E-4450-9C02-8EEF55DE3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2" name="Freeform 281">
                  <a:extLst>
                    <a:ext uri="{FF2B5EF4-FFF2-40B4-BE49-F238E27FC236}">
                      <a16:creationId xmlns:a16="http://schemas.microsoft.com/office/drawing/2014/main" id="{15DA313D-F77C-451E-A953-9087823C8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3" name="Freeform 282">
                  <a:extLst>
                    <a:ext uri="{FF2B5EF4-FFF2-40B4-BE49-F238E27FC236}">
                      <a16:creationId xmlns:a16="http://schemas.microsoft.com/office/drawing/2014/main" id="{B2282C5C-B184-46F3-8141-9AFE98940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4" name="Freeform 283">
                  <a:extLst>
                    <a:ext uri="{FF2B5EF4-FFF2-40B4-BE49-F238E27FC236}">
                      <a16:creationId xmlns:a16="http://schemas.microsoft.com/office/drawing/2014/main" id="{62F1254F-B6C9-4374-87D2-DB6E65B40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5" name="Freeform 284">
                  <a:extLst>
                    <a:ext uri="{FF2B5EF4-FFF2-40B4-BE49-F238E27FC236}">
                      <a16:creationId xmlns:a16="http://schemas.microsoft.com/office/drawing/2014/main" id="{CA7D5B6A-F524-42E5-9A0A-202B41FC1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6" name="Freeform 285">
                  <a:extLst>
                    <a:ext uri="{FF2B5EF4-FFF2-40B4-BE49-F238E27FC236}">
                      <a16:creationId xmlns:a16="http://schemas.microsoft.com/office/drawing/2014/main" id="{0AB0C235-8A82-4F8C-B639-AA76913BA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7" name="Freeform 286">
                  <a:extLst>
                    <a:ext uri="{FF2B5EF4-FFF2-40B4-BE49-F238E27FC236}">
                      <a16:creationId xmlns:a16="http://schemas.microsoft.com/office/drawing/2014/main" id="{C48194A1-663D-47A9-B7AF-2E8A693D9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8" name="Freeform 287">
                  <a:extLst>
                    <a:ext uri="{FF2B5EF4-FFF2-40B4-BE49-F238E27FC236}">
                      <a16:creationId xmlns:a16="http://schemas.microsoft.com/office/drawing/2014/main" id="{24C87097-CCAC-4B7C-9D07-F16E8AE09B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Freeform 288">
                  <a:extLst>
                    <a:ext uri="{FF2B5EF4-FFF2-40B4-BE49-F238E27FC236}">
                      <a16:creationId xmlns:a16="http://schemas.microsoft.com/office/drawing/2014/main" id="{337AA7F6-C51F-4458-AD93-6685185E2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Freeform 289">
                  <a:extLst>
                    <a:ext uri="{FF2B5EF4-FFF2-40B4-BE49-F238E27FC236}">
                      <a16:creationId xmlns:a16="http://schemas.microsoft.com/office/drawing/2014/main" id="{B639EF73-98BE-492C-AD56-2A49AD7C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290">
                  <a:extLst>
                    <a:ext uri="{FF2B5EF4-FFF2-40B4-BE49-F238E27FC236}">
                      <a16:creationId xmlns:a16="http://schemas.microsoft.com/office/drawing/2014/main" id="{280D35C8-786D-4184-9754-F9E558917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2" name="Freeform 291">
                  <a:extLst>
                    <a:ext uri="{FF2B5EF4-FFF2-40B4-BE49-F238E27FC236}">
                      <a16:creationId xmlns:a16="http://schemas.microsoft.com/office/drawing/2014/main" id="{C5DBDA75-F229-4595-9052-4C652ADC3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3" name="Rectangle 292">
                  <a:extLst>
                    <a:ext uri="{FF2B5EF4-FFF2-40B4-BE49-F238E27FC236}">
                      <a16:creationId xmlns:a16="http://schemas.microsoft.com/office/drawing/2014/main" id="{51BCAF26-42ED-44DF-8419-1E75D8D01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4" name="Freeform 293">
                  <a:extLst>
                    <a:ext uri="{FF2B5EF4-FFF2-40B4-BE49-F238E27FC236}">
                      <a16:creationId xmlns:a16="http://schemas.microsoft.com/office/drawing/2014/main" id="{6CC45B05-211F-4099-A9F8-110A0C9EC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5" name="Rectangle 294">
                  <a:extLst>
                    <a:ext uri="{FF2B5EF4-FFF2-40B4-BE49-F238E27FC236}">
                      <a16:creationId xmlns:a16="http://schemas.microsoft.com/office/drawing/2014/main" id="{C7FEC463-561D-4034-8C8E-6728DA6D9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6" name="Freeform 295">
                  <a:extLst>
                    <a:ext uri="{FF2B5EF4-FFF2-40B4-BE49-F238E27FC236}">
                      <a16:creationId xmlns:a16="http://schemas.microsoft.com/office/drawing/2014/main" id="{7FFCB834-50AD-4EF6-B80B-66B4FE5FD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Freeform 296">
                  <a:extLst>
                    <a:ext uri="{FF2B5EF4-FFF2-40B4-BE49-F238E27FC236}">
                      <a16:creationId xmlns:a16="http://schemas.microsoft.com/office/drawing/2014/main" id="{71DED64D-5055-48EC-A225-AC71F88A9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Freeform 297">
                  <a:extLst>
                    <a:ext uri="{FF2B5EF4-FFF2-40B4-BE49-F238E27FC236}">
                      <a16:creationId xmlns:a16="http://schemas.microsoft.com/office/drawing/2014/main" id="{09BF790A-4B20-4B6D-8207-8E0AFDA3F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Freeform 298">
                  <a:extLst>
                    <a:ext uri="{FF2B5EF4-FFF2-40B4-BE49-F238E27FC236}">
                      <a16:creationId xmlns:a16="http://schemas.microsoft.com/office/drawing/2014/main" id="{71182322-0B2E-4DBD-AF2B-B5271A2D2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Freeform 299">
                  <a:extLst>
                    <a:ext uri="{FF2B5EF4-FFF2-40B4-BE49-F238E27FC236}">
                      <a16:creationId xmlns:a16="http://schemas.microsoft.com/office/drawing/2014/main" id="{4683E50F-8CC1-437C-9120-7272481B3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Freeform 300">
                  <a:extLst>
                    <a:ext uri="{FF2B5EF4-FFF2-40B4-BE49-F238E27FC236}">
                      <a16:creationId xmlns:a16="http://schemas.microsoft.com/office/drawing/2014/main" id="{ACA85E43-3F1F-4692-9D1D-C4EAF6FAD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Freeform 301">
                  <a:extLst>
                    <a:ext uri="{FF2B5EF4-FFF2-40B4-BE49-F238E27FC236}">
                      <a16:creationId xmlns:a16="http://schemas.microsoft.com/office/drawing/2014/main" id="{EF9003C0-5BF5-434D-9102-7A91EF75F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Freeform 302">
                  <a:extLst>
                    <a:ext uri="{FF2B5EF4-FFF2-40B4-BE49-F238E27FC236}">
                      <a16:creationId xmlns:a16="http://schemas.microsoft.com/office/drawing/2014/main" id="{B76B653D-4C12-4D78-9289-8BBD2C5056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4" name="Freeform 303">
                  <a:extLst>
                    <a:ext uri="{FF2B5EF4-FFF2-40B4-BE49-F238E27FC236}">
                      <a16:creationId xmlns:a16="http://schemas.microsoft.com/office/drawing/2014/main" id="{34843ECB-64D8-4C2A-AB9F-38D25F1AE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5" name="Freeform 304">
                  <a:extLst>
                    <a:ext uri="{FF2B5EF4-FFF2-40B4-BE49-F238E27FC236}">
                      <a16:creationId xmlns:a16="http://schemas.microsoft.com/office/drawing/2014/main" id="{824EC2FC-0067-402B-9190-E676DE0F1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6" name="Freeform 305">
                  <a:extLst>
                    <a:ext uri="{FF2B5EF4-FFF2-40B4-BE49-F238E27FC236}">
                      <a16:creationId xmlns:a16="http://schemas.microsoft.com/office/drawing/2014/main" id="{CD5F173A-0F5F-49F3-92F1-8D6BDE449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7" name="Freeform 306">
                  <a:extLst>
                    <a:ext uri="{FF2B5EF4-FFF2-40B4-BE49-F238E27FC236}">
                      <a16:creationId xmlns:a16="http://schemas.microsoft.com/office/drawing/2014/main" id="{BAE48890-739F-4729-BA5D-4ADB5B2CF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8" name="Freeform 307">
                  <a:extLst>
                    <a:ext uri="{FF2B5EF4-FFF2-40B4-BE49-F238E27FC236}">
                      <a16:creationId xmlns:a16="http://schemas.microsoft.com/office/drawing/2014/main" id="{2E32C7ED-94AE-4334-BFE2-71CDE58ED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308">
                  <a:extLst>
                    <a:ext uri="{FF2B5EF4-FFF2-40B4-BE49-F238E27FC236}">
                      <a16:creationId xmlns:a16="http://schemas.microsoft.com/office/drawing/2014/main" id="{CDE2D769-A859-44D9-A64A-059768388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Freeform 309">
                  <a:extLst>
                    <a:ext uri="{FF2B5EF4-FFF2-40B4-BE49-F238E27FC236}">
                      <a16:creationId xmlns:a16="http://schemas.microsoft.com/office/drawing/2014/main" id="{A760C4E9-CFCC-4272-A4F4-2A76A5E62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1" name="Freeform 310">
                  <a:extLst>
                    <a:ext uri="{FF2B5EF4-FFF2-40B4-BE49-F238E27FC236}">
                      <a16:creationId xmlns:a16="http://schemas.microsoft.com/office/drawing/2014/main" id="{EFC64D5A-65E6-4A79-86DE-1B21B6BDD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2" name="Freeform 311">
                  <a:extLst>
                    <a:ext uri="{FF2B5EF4-FFF2-40B4-BE49-F238E27FC236}">
                      <a16:creationId xmlns:a16="http://schemas.microsoft.com/office/drawing/2014/main" id="{34486472-F45E-4E95-8B7E-4E9713A53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3" name="Freeform 312">
                  <a:extLst>
                    <a:ext uri="{FF2B5EF4-FFF2-40B4-BE49-F238E27FC236}">
                      <a16:creationId xmlns:a16="http://schemas.microsoft.com/office/drawing/2014/main" id="{4904AB1D-705B-4346-9883-5B94AFB72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4" name="Rectangle 313">
                  <a:extLst>
                    <a:ext uri="{FF2B5EF4-FFF2-40B4-BE49-F238E27FC236}">
                      <a16:creationId xmlns:a16="http://schemas.microsoft.com/office/drawing/2014/main" id="{3F0F9AAC-2021-4D7C-9871-0A162E09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5" name="Freeform 314">
                  <a:extLst>
                    <a:ext uri="{FF2B5EF4-FFF2-40B4-BE49-F238E27FC236}">
                      <a16:creationId xmlns:a16="http://schemas.microsoft.com/office/drawing/2014/main" id="{06AF6DCF-7602-4294-BEE9-87617E921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Freeform 315">
                  <a:extLst>
                    <a:ext uri="{FF2B5EF4-FFF2-40B4-BE49-F238E27FC236}">
                      <a16:creationId xmlns:a16="http://schemas.microsoft.com/office/drawing/2014/main" id="{78DD0509-A4DC-4725-8453-D3D4CD45D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Freeform 316">
                  <a:extLst>
                    <a:ext uri="{FF2B5EF4-FFF2-40B4-BE49-F238E27FC236}">
                      <a16:creationId xmlns:a16="http://schemas.microsoft.com/office/drawing/2014/main" id="{2A675BFB-AEDF-4D9F-82AC-B8573B146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Freeform 317">
                  <a:extLst>
                    <a:ext uri="{FF2B5EF4-FFF2-40B4-BE49-F238E27FC236}">
                      <a16:creationId xmlns:a16="http://schemas.microsoft.com/office/drawing/2014/main" id="{7D053496-B2D9-4C57-8B37-C239B3902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Freeform 318">
                  <a:extLst>
                    <a:ext uri="{FF2B5EF4-FFF2-40B4-BE49-F238E27FC236}">
                      <a16:creationId xmlns:a16="http://schemas.microsoft.com/office/drawing/2014/main" id="{23651113-4F6D-4235-96D6-E084BA042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Freeform 319">
                  <a:extLst>
                    <a:ext uri="{FF2B5EF4-FFF2-40B4-BE49-F238E27FC236}">
                      <a16:creationId xmlns:a16="http://schemas.microsoft.com/office/drawing/2014/main" id="{A2EEF988-4E42-44EA-87EA-F6D973B1A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Freeform 320">
                  <a:extLst>
                    <a:ext uri="{FF2B5EF4-FFF2-40B4-BE49-F238E27FC236}">
                      <a16:creationId xmlns:a16="http://schemas.microsoft.com/office/drawing/2014/main" id="{6707D10E-0191-4510-973F-B600A38E2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Freeform 321">
                  <a:extLst>
                    <a:ext uri="{FF2B5EF4-FFF2-40B4-BE49-F238E27FC236}">
                      <a16:creationId xmlns:a16="http://schemas.microsoft.com/office/drawing/2014/main" id="{EE3678B8-5F6A-4DDF-B50C-2F8F48181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Freeform 322">
                  <a:extLst>
                    <a:ext uri="{FF2B5EF4-FFF2-40B4-BE49-F238E27FC236}">
                      <a16:creationId xmlns:a16="http://schemas.microsoft.com/office/drawing/2014/main" id="{4FA0FEF3-F98F-46FF-A2CB-36BBA6F22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Freeform 323">
                  <a:extLst>
                    <a:ext uri="{FF2B5EF4-FFF2-40B4-BE49-F238E27FC236}">
                      <a16:creationId xmlns:a16="http://schemas.microsoft.com/office/drawing/2014/main" id="{E28EF101-888B-48F9-8FC2-85CC17C07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Freeform 324">
                  <a:extLst>
                    <a:ext uri="{FF2B5EF4-FFF2-40B4-BE49-F238E27FC236}">
                      <a16:creationId xmlns:a16="http://schemas.microsoft.com/office/drawing/2014/main" id="{8657C13F-4E1A-41AE-B156-E71F460FC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Freeform 325">
                  <a:extLst>
                    <a:ext uri="{FF2B5EF4-FFF2-40B4-BE49-F238E27FC236}">
                      <a16:creationId xmlns:a16="http://schemas.microsoft.com/office/drawing/2014/main" id="{97AF8F92-B348-47B9-B9B3-B729CEE0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Freeform 326">
                  <a:extLst>
                    <a:ext uri="{FF2B5EF4-FFF2-40B4-BE49-F238E27FC236}">
                      <a16:creationId xmlns:a16="http://schemas.microsoft.com/office/drawing/2014/main" id="{D9695449-11A6-4724-87E5-ED89B912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Freeform 327">
                  <a:extLst>
                    <a:ext uri="{FF2B5EF4-FFF2-40B4-BE49-F238E27FC236}">
                      <a16:creationId xmlns:a16="http://schemas.microsoft.com/office/drawing/2014/main" id="{8680EA3F-E341-429E-8E66-AA5FA9D64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Freeform 328">
                  <a:extLst>
                    <a:ext uri="{FF2B5EF4-FFF2-40B4-BE49-F238E27FC236}">
                      <a16:creationId xmlns:a16="http://schemas.microsoft.com/office/drawing/2014/main" id="{50F6B61D-73FF-46F5-AE7B-AF9ECBAA5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Freeform 329">
                  <a:extLst>
                    <a:ext uri="{FF2B5EF4-FFF2-40B4-BE49-F238E27FC236}">
                      <a16:creationId xmlns:a16="http://schemas.microsoft.com/office/drawing/2014/main" id="{768AF6B4-1EAC-48B4-83EA-ED4DDFDC70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Freeform 330">
                  <a:extLst>
                    <a:ext uri="{FF2B5EF4-FFF2-40B4-BE49-F238E27FC236}">
                      <a16:creationId xmlns:a16="http://schemas.microsoft.com/office/drawing/2014/main" id="{61D87253-A2F1-44B8-A6D0-6D9D1D244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Freeform 331">
                  <a:extLst>
                    <a:ext uri="{FF2B5EF4-FFF2-40B4-BE49-F238E27FC236}">
                      <a16:creationId xmlns:a16="http://schemas.microsoft.com/office/drawing/2014/main" id="{CC676193-6F49-49C5-BD8A-EED49151D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Freeform 332">
                  <a:extLst>
                    <a:ext uri="{FF2B5EF4-FFF2-40B4-BE49-F238E27FC236}">
                      <a16:creationId xmlns:a16="http://schemas.microsoft.com/office/drawing/2014/main" id="{2BA3D762-5FA0-46F1-ABB7-D55814BC3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333">
                  <a:extLst>
                    <a:ext uri="{FF2B5EF4-FFF2-40B4-BE49-F238E27FC236}">
                      <a16:creationId xmlns:a16="http://schemas.microsoft.com/office/drawing/2014/main" id="{7A68A47A-782C-4ACA-8CD4-8F42C1C80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Freeform 334">
                  <a:extLst>
                    <a:ext uri="{FF2B5EF4-FFF2-40B4-BE49-F238E27FC236}">
                      <a16:creationId xmlns:a16="http://schemas.microsoft.com/office/drawing/2014/main" id="{38C71CB4-CA96-4BCC-A422-164183FB7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Freeform 335">
                  <a:extLst>
                    <a:ext uri="{FF2B5EF4-FFF2-40B4-BE49-F238E27FC236}">
                      <a16:creationId xmlns:a16="http://schemas.microsoft.com/office/drawing/2014/main" id="{097A41D2-0A53-4B1A-AB03-141333EDE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Freeform 336">
                  <a:extLst>
                    <a:ext uri="{FF2B5EF4-FFF2-40B4-BE49-F238E27FC236}">
                      <a16:creationId xmlns:a16="http://schemas.microsoft.com/office/drawing/2014/main" id="{47E5F6F5-7D68-41DC-9242-AE11CB44F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8" name="Freeform 337">
                  <a:extLst>
                    <a:ext uri="{FF2B5EF4-FFF2-40B4-BE49-F238E27FC236}">
                      <a16:creationId xmlns:a16="http://schemas.microsoft.com/office/drawing/2014/main" id="{5C6D838A-1018-4A8A-8D3F-C87C0C905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9" name="Freeform 338">
                  <a:extLst>
                    <a:ext uri="{FF2B5EF4-FFF2-40B4-BE49-F238E27FC236}">
                      <a16:creationId xmlns:a16="http://schemas.microsoft.com/office/drawing/2014/main" id="{8CDD8C14-8926-49D2-BFEA-7C6057D27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0" name="Freeform 339">
                  <a:extLst>
                    <a:ext uri="{FF2B5EF4-FFF2-40B4-BE49-F238E27FC236}">
                      <a16:creationId xmlns:a16="http://schemas.microsoft.com/office/drawing/2014/main" id="{7F023955-83BC-44AD-B596-EC81B7A14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1" name="Freeform 340">
                  <a:extLst>
                    <a:ext uri="{FF2B5EF4-FFF2-40B4-BE49-F238E27FC236}">
                      <a16:creationId xmlns:a16="http://schemas.microsoft.com/office/drawing/2014/main" id="{2EBF6718-B35B-4D48-AAFD-15AEEC524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2" name="Rectangle 341">
                  <a:extLst>
                    <a:ext uri="{FF2B5EF4-FFF2-40B4-BE49-F238E27FC236}">
                      <a16:creationId xmlns:a16="http://schemas.microsoft.com/office/drawing/2014/main" id="{2A168393-C1AD-4742-AF86-16471490E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3" name="Freeform 342">
                  <a:extLst>
                    <a:ext uri="{FF2B5EF4-FFF2-40B4-BE49-F238E27FC236}">
                      <a16:creationId xmlns:a16="http://schemas.microsoft.com/office/drawing/2014/main" id="{DDB114B2-55E9-49E8-8464-B30D25AB4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4" name="Freeform 343">
                  <a:extLst>
                    <a:ext uri="{FF2B5EF4-FFF2-40B4-BE49-F238E27FC236}">
                      <a16:creationId xmlns:a16="http://schemas.microsoft.com/office/drawing/2014/main" id="{539062DD-00E4-4757-9783-787C1C2D9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5" name="Rectangle 344">
                  <a:extLst>
                    <a:ext uri="{FF2B5EF4-FFF2-40B4-BE49-F238E27FC236}">
                      <a16:creationId xmlns:a16="http://schemas.microsoft.com/office/drawing/2014/main" id="{9E31AE43-441A-4CB5-881F-EE94057F3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6" name="Freeform 345">
                  <a:extLst>
                    <a:ext uri="{FF2B5EF4-FFF2-40B4-BE49-F238E27FC236}">
                      <a16:creationId xmlns:a16="http://schemas.microsoft.com/office/drawing/2014/main" id="{0735F8ED-F509-4F69-A696-F7CFB5F60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7" name="Rectangle 346">
                  <a:extLst>
                    <a:ext uri="{FF2B5EF4-FFF2-40B4-BE49-F238E27FC236}">
                      <a16:creationId xmlns:a16="http://schemas.microsoft.com/office/drawing/2014/main" id="{9DEC256E-806C-4491-B42A-6782A035E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8" name="Freeform 347">
                  <a:extLst>
                    <a:ext uri="{FF2B5EF4-FFF2-40B4-BE49-F238E27FC236}">
                      <a16:creationId xmlns:a16="http://schemas.microsoft.com/office/drawing/2014/main" id="{0AEE0C5F-1467-4B3E-A89A-EB07FF968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9" name="Freeform 348">
                  <a:extLst>
                    <a:ext uri="{FF2B5EF4-FFF2-40B4-BE49-F238E27FC236}">
                      <a16:creationId xmlns:a16="http://schemas.microsoft.com/office/drawing/2014/main" id="{6DD2958D-334A-453F-A131-A19F6FE3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0" name="Freeform 349">
                  <a:extLst>
                    <a:ext uri="{FF2B5EF4-FFF2-40B4-BE49-F238E27FC236}">
                      <a16:creationId xmlns:a16="http://schemas.microsoft.com/office/drawing/2014/main" id="{A1827149-AAC9-4E0D-B1A9-3D8E26D32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1" name="Freeform 350">
                  <a:extLst>
                    <a:ext uri="{FF2B5EF4-FFF2-40B4-BE49-F238E27FC236}">
                      <a16:creationId xmlns:a16="http://schemas.microsoft.com/office/drawing/2014/main" id="{FFE09EA1-2D3E-4EB2-9195-63763B17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2" name="Freeform 351">
                  <a:extLst>
                    <a:ext uri="{FF2B5EF4-FFF2-40B4-BE49-F238E27FC236}">
                      <a16:creationId xmlns:a16="http://schemas.microsoft.com/office/drawing/2014/main" id="{3A5A5126-3F18-4797-9784-55EB5CD58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3" name="Freeform 352">
                  <a:extLst>
                    <a:ext uri="{FF2B5EF4-FFF2-40B4-BE49-F238E27FC236}">
                      <a16:creationId xmlns:a16="http://schemas.microsoft.com/office/drawing/2014/main" id="{24E4045A-177B-446A-9CFD-F8D21823F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4" name="Freeform 353">
                  <a:extLst>
                    <a:ext uri="{FF2B5EF4-FFF2-40B4-BE49-F238E27FC236}">
                      <a16:creationId xmlns:a16="http://schemas.microsoft.com/office/drawing/2014/main" id="{FE4AED7F-1724-496E-BD42-8D35B5C7D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5" name="Freeform 354">
                  <a:extLst>
                    <a:ext uri="{FF2B5EF4-FFF2-40B4-BE49-F238E27FC236}">
                      <a16:creationId xmlns:a16="http://schemas.microsoft.com/office/drawing/2014/main" id="{0E701BAF-7928-4805-B3C1-2E6AB25CC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Freeform 355">
                  <a:extLst>
                    <a:ext uri="{FF2B5EF4-FFF2-40B4-BE49-F238E27FC236}">
                      <a16:creationId xmlns:a16="http://schemas.microsoft.com/office/drawing/2014/main" id="{7156383F-9C69-4108-92ED-E6998231B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7" name="Freeform 356">
                  <a:extLst>
                    <a:ext uri="{FF2B5EF4-FFF2-40B4-BE49-F238E27FC236}">
                      <a16:creationId xmlns:a16="http://schemas.microsoft.com/office/drawing/2014/main" id="{47DB0E58-8097-4554-B2FC-6D4190EC0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Freeform 357">
                  <a:extLst>
                    <a:ext uri="{FF2B5EF4-FFF2-40B4-BE49-F238E27FC236}">
                      <a16:creationId xmlns:a16="http://schemas.microsoft.com/office/drawing/2014/main" id="{83D9A181-1E02-471F-890D-D5F0B12C11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Freeform 358">
                  <a:extLst>
                    <a:ext uri="{FF2B5EF4-FFF2-40B4-BE49-F238E27FC236}">
                      <a16:creationId xmlns:a16="http://schemas.microsoft.com/office/drawing/2014/main" id="{2D38FC97-4417-42AA-BA90-0BBA9BD50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359">
                  <a:extLst>
                    <a:ext uri="{FF2B5EF4-FFF2-40B4-BE49-F238E27FC236}">
                      <a16:creationId xmlns:a16="http://schemas.microsoft.com/office/drawing/2014/main" id="{BFEFA728-ED82-4777-9CFF-61609FCBE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Freeform 360">
                  <a:extLst>
                    <a:ext uri="{FF2B5EF4-FFF2-40B4-BE49-F238E27FC236}">
                      <a16:creationId xmlns:a16="http://schemas.microsoft.com/office/drawing/2014/main" id="{D5931A39-9435-484F-A94B-AEBEF2AD0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Freeform 361">
                  <a:extLst>
                    <a:ext uri="{FF2B5EF4-FFF2-40B4-BE49-F238E27FC236}">
                      <a16:creationId xmlns:a16="http://schemas.microsoft.com/office/drawing/2014/main" id="{461EDBE2-21A0-43C8-BD53-F4B04A567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Freeform 362">
                  <a:extLst>
                    <a:ext uri="{FF2B5EF4-FFF2-40B4-BE49-F238E27FC236}">
                      <a16:creationId xmlns:a16="http://schemas.microsoft.com/office/drawing/2014/main" id="{BC55DF7C-47B6-4A63-B52A-B6AECE587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363">
                  <a:extLst>
                    <a:ext uri="{FF2B5EF4-FFF2-40B4-BE49-F238E27FC236}">
                      <a16:creationId xmlns:a16="http://schemas.microsoft.com/office/drawing/2014/main" id="{DFFF3862-8B9D-4622-9391-B1540A781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5" name="Freeform 364">
                  <a:extLst>
                    <a:ext uri="{FF2B5EF4-FFF2-40B4-BE49-F238E27FC236}">
                      <a16:creationId xmlns:a16="http://schemas.microsoft.com/office/drawing/2014/main" id="{09FC58AC-EAE4-46BD-B12D-1110CF6E4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Freeform 365">
                  <a:extLst>
                    <a:ext uri="{FF2B5EF4-FFF2-40B4-BE49-F238E27FC236}">
                      <a16:creationId xmlns:a16="http://schemas.microsoft.com/office/drawing/2014/main" id="{D07B3318-8BB0-4DE5-996D-4ACE84315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Freeform 366">
                  <a:extLst>
                    <a:ext uri="{FF2B5EF4-FFF2-40B4-BE49-F238E27FC236}">
                      <a16:creationId xmlns:a16="http://schemas.microsoft.com/office/drawing/2014/main" id="{3F5E8ACF-2E55-451B-9213-2D3376B24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Freeform 367">
                  <a:extLst>
                    <a:ext uri="{FF2B5EF4-FFF2-40B4-BE49-F238E27FC236}">
                      <a16:creationId xmlns:a16="http://schemas.microsoft.com/office/drawing/2014/main" id="{DCA48E61-D743-4FF1-915B-FCD21E6BB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Freeform 368">
                  <a:extLst>
                    <a:ext uri="{FF2B5EF4-FFF2-40B4-BE49-F238E27FC236}">
                      <a16:creationId xmlns:a16="http://schemas.microsoft.com/office/drawing/2014/main" id="{A279924E-0FD1-4684-B75E-EF01114BD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369">
                  <a:extLst>
                    <a:ext uri="{FF2B5EF4-FFF2-40B4-BE49-F238E27FC236}">
                      <a16:creationId xmlns:a16="http://schemas.microsoft.com/office/drawing/2014/main" id="{8E2A2120-E5D5-4FF3-AE17-DAE664BA2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Freeform 370">
                  <a:extLst>
                    <a:ext uri="{FF2B5EF4-FFF2-40B4-BE49-F238E27FC236}">
                      <a16:creationId xmlns:a16="http://schemas.microsoft.com/office/drawing/2014/main" id="{C2070393-E8A2-4245-B305-55FD8034A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Freeform 371">
                  <a:extLst>
                    <a:ext uri="{FF2B5EF4-FFF2-40B4-BE49-F238E27FC236}">
                      <a16:creationId xmlns:a16="http://schemas.microsoft.com/office/drawing/2014/main" id="{C44F9F40-13A1-4FAB-8EC7-4BE3B5851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3" name="Freeform 372">
                  <a:extLst>
                    <a:ext uri="{FF2B5EF4-FFF2-40B4-BE49-F238E27FC236}">
                      <a16:creationId xmlns:a16="http://schemas.microsoft.com/office/drawing/2014/main" id="{1669E363-A773-4BE7-8BB2-9DBE8F5F8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Freeform 373">
                  <a:extLst>
                    <a:ext uri="{FF2B5EF4-FFF2-40B4-BE49-F238E27FC236}">
                      <a16:creationId xmlns:a16="http://schemas.microsoft.com/office/drawing/2014/main" id="{005B0A3C-C663-4856-BCA8-126BFC391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Freeform 374">
                  <a:extLst>
                    <a:ext uri="{FF2B5EF4-FFF2-40B4-BE49-F238E27FC236}">
                      <a16:creationId xmlns:a16="http://schemas.microsoft.com/office/drawing/2014/main" id="{EBBC8C6C-CEDB-4549-955D-4AF741860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Freeform 375">
                  <a:extLst>
                    <a:ext uri="{FF2B5EF4-FFF2-40B4-BE49-F238E27FC236}">
                      <a16:creationId xmlns:a16="http://schemas.microsoft.com/office/drawing/2014/main" id="{BC831A5C-A531-42EC-AD15-711018244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Freeform 376">
                  <a:extLst>
                    <a:ext uri="{FF2B5EF4-FFF2-40B4-BE49-F238E27FC236}">
                      <a16:creationId xmlns:a16="http://schemas.microsoft.com/office/drawing/2014/main" id="{363E9A26-7770-4CBE-BA13-2808C18BD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Freeform 377">
                  <a:extLst>
                    <a:ext uri="{FF2B5EF4-FFF2-40B4-BE49-F238E27FC236}">
                      <a16:creationId xmlns:a16="http://schemas.microsoft.com/office/drawing/2014/main" id="{A0DF58E9-B31F-4923-8593-F21A87730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Freeform 378">
                  <a:extLst>
                    <a:ext uri="{FF2B5EF4-FFF2-40B4-BE49-F238E27FC236}">
                      <a16:creationId xmlns:a16="http://schemas.microsoft.com/office/drawing/2014/main" id="{6AED3544-7199-44CE-BBF2-D8B3781F9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Freeform 379">
                  <a:extLst>
                    <a:ext uri="{FF2B5EF4-FFF2-40B4-BE49-F238E27FC236}">
                      <a16:creationId xmlns:a16="http://schemas.microsoft.com/office/drawing/2014/main" id="{EF94C395-C3D6-4EFC-94FB-A1969F9E2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Freeform 380">
                  <a:extLst>
                    <a:ext uri="{FF2B5EF4-FFF2-40B4-BE49-F238E27FC236}">
                      <a16:creationId xmlns:a16="http://schemas.microsoft.com/office/drawing/2014/main" id="{D8FFD053-F5FE-4966-A0DC-079FEDF91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Freeform 381">
                  <a:extLst>
                    <a:ext uri="{FF2B5EF4-FFF2-40B4-BE49-F238E27FC236}">
                      <a16:creationId xmlns:a16="http://schemas.microsoft.com/office/drawing/2014/main" id="{36262EE8-3CA0-44A6-B5A9-D99FC4EF2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Freeform 382">
                  <a:extLst>
                    <a:ext uri="{FF2B5EF4-FFF2-40B4-BE49-F238E27FC236}">
                      <a16:creationId xmlns:a16="http://schemas.microsoft.com/office/drawing/2014/main" id="{D1F57F57-F7EF-4765-9F82-B061ABA1D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Freeform 383">
                  <a:extLst>
                    <a:ext uri="{FF2B5EF4-FFF2-40B4-BE49-F238E27FC236}">
                      <a16:creationId xmlns:a16="http://schemas.microsoft.com/office/drawing/2014/main" id="{C1A17030-CD33-42B9-A03A-07AD6C174F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Freeform 384">
                  <a:extLst>
                    <a:ext uri="{FF2B5EF4-FFF2-40B4-BE49-F238E27FC236}">
                      <a16:creationId xmlns:a16="http://schemas.microsoft.com/office/drawing/2014/main" id="{17AA5B89-6578-4B3F-A308-C68DDAEC3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385">
                  <a:extLst>
                    <a:ext uri="{FF2B5EF4-FFF2-40B4-BE49-F238E27FC236}">
                      <a16:creationId xmlns:a16="http://schemas.microsoft.com/office/drawing/2014/main" id="{BCCE6D8E-BFBE-4F4A-96E7-9ED82D4D3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Freeform 386">
                  <a:extLst>
                    <a:ext uri="{FF2B5EF4-FFF2-40B4-BE49-F238E27FC236}">
                      <a16:creationId xmlns:a16="http://schemas.microsoft.com/office/drawing/2014/main" id="{701810D8-DAB5-4EAA-8F2D-56C00DD58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387">
                  <a:extLst>
                    <a:ext uri="{FF2B5EF4-FFF2-40B4-BE49-F238E27FC236}">
                      <a16:creationId xmlns:a16="http://schemas.microsoft.com/office/drawing/2014/main" id="{1B1BC8CE-4D54-4E5B-91F6-E1F2A17F1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388">
                  <a:extLst>
                    <a:ext uri="{FF2B5EF4-FFF2-40B4-BE49-F238E27FC236}">
                      <a16:creationId xmlns:a16="http://schemas.microsoft.com/office/drawing/2014/main" id="{07B9A695-605C-4784-BDAC-200C7ADDF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0" name="Rectangle 389">
                  <a:extLst>
                    <a:ext uri="{FF2B5EF4-FFF2-40B4-BE49-F238E27FC236}">
                      <a16:creationId xmlns:a16="http://schemas.microsoft.com/office/drawing/2014/main" id="{A652624C-4BD1-4F09-9F2A-4591BB6E0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1" name="Freeform 390">
                  <a:extLst>
                    <a:ext uri="{FF2B5EF4-FFF2-40B4-BE49-F238E27FC236}">
                      <a16:creationId xmlns:a16="http://schemas.microsoft.com/office/drawing/2014/main" id="{BF70338C-1085-4587-B7C8-72E35C543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2" name="Freeform 391">
                  <a:extLst>
                    <a:ext uri="{FF2B5EF4-FFF2-40B4-BE49-F238E27FC236}">
                      <a16:creationId xmlns:a16="http://schemas.microsoft.com/office/drawing/2014/main" id="{3429D435-BB06-40D2-9C3B-EDFF89D148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3" name="Freeform 392">
                  <a:extLst>
                    <a:ext uri="{FF2B5EF4-FFF2-40B4-BE49-F238E27FC236}">
                      <a16:creationId xmlns:a16="http://schemas.microsoft.com/office/drawing/2014/main" id="{71029906-9242-48EC-BAB3-C7C22775A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4" name="Freeform 393">
                  <a:extLst>
                    <a:ext uri="{FF2B5EF4-FFF2-40B4-BE49-F238E27FC236}">
                      <a16:creationId xmlns:a16="http://schemas.microsoft.com/office/drawing/2014/main" id="{BCA8807B-0A7E-4BD2-856A-1546D4094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5" name="Freeform 394">
                  <a:extLst>
                    <a:ext uri="{FF2B5EF4-FFF2-40B4-BE49-F238E27FC236}">
                      <a16:creationId xmlns:a16="http://schemas.microsoft.com/office/drawing/2014/main" id="{7CD7DEFD-471D-42A9-AC60-4A7AA41F4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Freeform 395">
                  <a:extLst>
                    <a:ext uri="{FF2B5EF4-FFF2-40B4-BE49-F238E27FC236}">
                      <a16:creationId xmlns:a16="http://schemas.microsoft.com/office/drawing/2014/main" id="{5031AAE3-F788-49E3-BAC2-640630945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Freeform 396">
                  <a:extLst>
                    <a:ext uri="{FF2B5EF4-FFF2-40B4-BE49-F238E27FC236}">
                      <a16:creationId xmlns:a16="http://schemas.microsoft.com/office/drawing/2014/main" id="{9A57D9FC-570C-4C06-A5C3-4C0D5A0CD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 397">
                  <a:extLst>
                    <a:ext uri="{FF2B5EF4-FFF2-40B4-BE49-F238E27FC236}">
                      <a16:creationId xmlns:a16="http://schemas.microsoft.com/office/drawing/2014/main" id="{F5333448-8CFD-4C30-B124-70253508F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Freeform 398">
                  <a:extLst>
                    <a:ext uri="{FF2B5EF4-FFF2-40B4-BE49-F238E27FC236}">
                      <a16:creationId xmlns:a16="http://schemas.microsoft.com/office/drawing/2014/main" id="{49FC189E-7525-4D41-AC1B-D2B881DAD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Freeform 399">
                  <a:extLst>
                    <a:ext uri="{FF2B5EF4-FFF2-40B4-BE49-F238E27FC236}">
                      <a16:creationId xmlns:a16="http://schemas.microsoft.com/office/drawing/2014/main" id="{1D963531-E72A-46AB-9876-249DED621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1" name="Rectangle 400">
                  <a:extLst>
                    <a:ext uri="{FF2B5EF4-FFF2-40B4-BE49-F238E27FC236}">
                      <a16:creationId xmlns:a16="http://schemas.microsoft.com/office/drawing/2014/main" id="{736F8D97-9DDB-4741-A2EB-57BC219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Freeform 401">
                  <a:extLst>
                    <a:ext uri="{FF2B5EF4-FFF2-40B4-BE49-F238E27FC236}">
                      <a16:creationId xmlns:a16="http://schemas.microsoft.com/office/drawing/2014/main" id="{47AE7FA6-9539-4E0D-8EA2-DC9BF45C7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3" name="Freeform 402">
                  <a:extLst>
                    <a:ext uri="{FF2B5EF4-FFF2-40B4-BE49-F238E27FC236}">
                      <a16:creationId xmlns:a16="http://schemas.microsoft.com/office/drawing/2014/main" id="{F8E91CC6-DF6B-4130-910C-06D651AB5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Freeform 403">
                  <a:extLst>
                    <a:ext uri="{FF2B5EF4-FFF2-40B4-BE49-F238E27FC236}">
                      <a16:creationId xmlns:a16="http://schemas.microsoft.com/office/drawing/2014/main" id="{21E7AE90-0C70-4745-88AC-67B1811A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5" name="Freeform 404">
                  <a:extLst>
                    <a:ext uri="{FF2B5EF4-FFF2-40B4-BE49-F238E27FC236}">
                      <a16:creationId xmlns:a16="http://schemas.microsoft.com/office/drawing/2014/main" id="{CE572512-93A8-4B70-A214-96485C9BB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Freeform 405">
                  <a:extLst>
                    <a:ext uri="{FF2B5EF4-FFF2-40B4-BE49-F238E27FC236}">
                      <a16:creationId xmlns:a16="http://schemas.microsoft.com/office/drawing/2014/main" id="{1EF8984C-F9D0-4884-96D9-3B6B5883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607">
                <a:extLst>
                  <a:ext uri="{FF2B5EF4-FFF2-40B4-BE49-F238E27FC236}">
                    <a16:creationId xmlns:a16="http://schemas.microsoft.com/office/drawing/2014/main" id="{E60AEE06-23AB-4FE2-8AAB-09B07E2D3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657" name="Freeform 407">
                  <a:extLst>
                    <a:ext uri="{FF2B5EF4-FFF2-40B4-BE49-F238E27FC236}">
                      <a16:creationId xmlns:a16="http://schemas.microsoft.com/office/drawing/2014/main" id="{9B28EAB6-03E7-4BA6-A22D-AAACAD780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408">
                  <a:extLst>
                    <a:ext uri="{FF2B5EF4-FFF2-40B4-BE49-F238E27FC236}">
                      <a16:creationId xmlns:a16="http://schemas.microsoft.com/office/drawing/2014/main" id="{7B395D37-9CCF-4E97-BB86-159284A95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409">
                  <a:extLst>
                    <a:ext uri="{FF2B5EF4-FFF2-40B4-BE49-F238E27FC236}">
                      <a16:creationId xmlns:a16="http://schemas.microsoft.com/office/drawing/2014/main" id="{60969589-8122-4E80-96B4-0B93638DA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410">
                  <a:extLst>
                    <a:ext uri="{FF2B5EF4-FFF2-40B4-BE49-F238E27FC236}">
                      <a16:creationId xmlns:a16="http://schemas.microsoft.com/office/drawing/2014/main" id="{EE227ECC-FC11-4497-8DA7-D0BFD41F0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Rectangle 411">
                  <a:extLst>
                    <a:ext uri="{FF2B5EF4-FFF2-40B4-BE49-F238E27FC236}">
                      <a16:creationId xmlns:a16="http://schemas.microsoft.com/office/drawing/2014/main" id="{D65F3D63-CBF0-4926-ABE0-6A71B0BCF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412">
                  <a:extLst>
                    <a:ext uri="{FF2B5EF4-FFF2-40B4-BE49-F238E27FC236}">
                      <a16:creationId xmlns:a16="http://schemas.microsoft.com/office/drawing/2014/main" id="{985E6632-562E-496D-BDDB-E801142A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413">
                  <a:extLst>
                    <a:ext uri="{FF2B5EF4-FFF2-40B4-BE49-F238E27FC236}">
                      <a16:creationId xmlns:a16="http://schemas.microsoft.com/office/drawing/2014/main" id="{548839A8-DFA4-4DCC-9A14-03A5F5E47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414">
                  <a:extLst>
                    <a:ext uri="{FF2B5EF4-FFF2-40B4-BE49-F238E27FC236}">
                      <a16:creationId xmlns:a16="http://schemas.microsoft.com/office/drawing/2014/main" id="{89C0D9AF-C7AB-440F-9646-908A24BAB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Freeform 415">
                  <a:extLst>
                    <a:ext uri="{FF2B5EF4-FFF2-40B4-BE49-F238E27FC236}">
                      <a16:creationId xmlns:a16="http://schemas.microsoft.com/office/drawing/2014/main" id="{7956FFD6-2DE4-4248-A70C-4AEE73DE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Rectangle 416">
                  <a:extLst>
                    <a:ext uri="{FF2B5EF4-FFF2-40B4-BE49-F238E27FC236}">
                      <a16:creationId xmlns:a16="http://schemas.microsoft.com/office/drawing/2014/main" id="{2A695F6C-5C40-4A25-A375-32B7ACFF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417">
                  <a:extLst>
                    <a:ext uri="{FF2B5EF4-FFF2-40B4-BE49-F238E27FC236}">
                      <a16:creationId xmlns:a16="http://schemas.microsoft.com/office/drawing/2014/main" id="{993CA06F-6F75-4157-92B6-B7C4F71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418">
                  <a:extLst>
                    <a:ext uri="{FF2B5EF4-FFF2-40B4-BE49-F238E27FC236}">
                      <a16:creationId xmlns:a16="http://schemas.microsoft.com/office/drawing/2014/main" id="{9C246663-1FD1-4B10-88B9-D2B57214E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419">
                  <a:extLst>
                    <a:ext uri="{FF2B5EF4-FFF2-40B4-BE49-F238E27FC236}">
                      <a16:creationId xmlns:a16="http://schemas.microsoft.com/office/drawing/2014/main" id="{12C39533-28C4-4F82-BF3C-C81873FAF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Freeform 420">
                  <a:extLst>
                    <a:ext uri="{FF2B5EF4-FFF2-40B4-BE49-F238E27FC236}">
                      <a16:creationId xmlns:a16="http://schemas.microsoft.com/office/drawing/2014/main" id="{D71D3CF7-206A-455C-84CA-4D5B0A02A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421">
                  <a:extLst>
                    <a:ext uri="{FF2B5EF4-FFF2-40B4-BE49-F238E27FC236}">
                      <a16:creationId xmlns:a16="http://schemas.microsoft.com/office/drawing/2014/main" id="{174AAF6D-3F04-4315-B57C-690AA391E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422">
                  <a:extLst>
                    <a:ext uri="{FF2B5EF4-FFF2-40B4-BE49-F238E27FC236}">
                      <a16:creationId xmlns:a16="http://schemas.microsoft.com/office/drawing/2014/main" id="{71A56A3D-1F7F-4658-8C45-494EF09E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Freeform 423">
                  <a:extLst>
                    <a:ext uri="{FF2B5EF4-FFF2-40B4-BE49-F238E27FC236}">
                      <a16:creationId xmlns:a16="http://schemas.microsoft.com/office/drawing/2014/main" id="{E299014C-AE39-41E5-8F7C-897F69A59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424">
                  <a:extLst>
                    <a:ext uri="{FF2B5EF4-FFF2-40B4-BE49-F238E27FC236}">
                      <a16:creationId xmlns:a16="http://schemas.microsoft.com/office/drawing/2014/main" id="{04654F01-6105-4E78-8C94-6DAF8D75E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425">
                  <a:extLst>
                    <a:ext uri="{FF2B5EF4-FFF2-40B4-BE49-F238E27FC236}">
                      <a16:creationId xmlns:a16="http://schemas.microsoft.com/office/drawing/2014/main" id="{65B60D85-1221-4B59-9D3D-BA55F1620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426">
                  <a:extLst>
                    <a:ext uri="{FF2B5EF4-FFF2-40B4-BE49-F238E27FC236}">
                      <a16:creationId xmlns:a16="http://schemas.microsoft.com/office/drawing/2014/main" id="{8DC0E154-1D0C-4296-B812-A2B28706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427">
                  <a:extLst>
                    <a:ext uri="{FF2B5EF4-FFF2-40B4-BE49-F238E27FC236}">
                      <a16:creationId xmlns:a16="http://schemas.microsoft.com/office/drawing/2014/main" id="{F5AAC57E-C7B3-41AE-9FA4-0C14A4189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428">
                  <a:extLst>
                    <a:ext uri="{FF2B5EF4-FFF2-40B4-BE49-F238E27FC236}">
                      <a16:creationId xmlns:a16="http://schemas.microsoft.com/office/drawing/2014/main" id="{D8F8A5D7-6637-4F9D-ABF3-E0C553C90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429">
                  <a:extLst>
                    <a:ext uri="{FF2B5EF4-FFF2-40B4-BE49-F238E27FC236}">
                      <a16:creationId xmlns:a16="http://schemas.microsoft.com/office/drawing/2014/main" id="{D0A83CE2-24EB-4D8B-87D6-508CF8C47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430">
                  <a:extLst>
                    <a:ext uri="{FF2B5EF4-FFF2-40B4-BE49-F238E27FC236}">
                      <a16:creationId xmlns:a16="http://schemas.microsoft.com/office/drawing/2014/main" id="{5DA82528-4DFF-4BF0-8BA8-648D72127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431">
                  <a:extLst>
                    <a:ext uri="{FF2B5EF4-FFF2-40B4-BE49-F238E27FC236}">
                      <a16:creationId xmlns:a16="http://schemas.microsoft.com/office/drawing/2014/main" id="{7B2DE7DA-D5F1-4CC6-883C-850505CF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432">
                  <a:extLst>
                    <a:ext uri="{FF2B5EF4-FFF2-40B4-BE49-F238E27FC236}">
                      <a16:creationId xmlns:a16="http://schemas.microsoft.com/office/drawing/2014/main" id="{6ACC4AAA-C7F2-4F00-B2DC-3E70B7F31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433">
                  <a:extLst>
                    <a:ext uri="{FF2B5EF4-FFF2-40B4-BE49-F238E27FC236}">
                      <a16:creationId xmlns:a16="http://schemas.microsoft.com/office/drawing/2014/main" id="{1CD8577E-E5EB-4519-ADCC-E7E848FD0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434">
                  <a:extLst>
                    <a:ext uri="{FF2B5EF4-FFF2-40B4-BE49-F238E27FC236}">
                      <a16:creationId xmlns:a16="http://schemas.microsoft.com/office/drawing/2014/main" id="{E90DF6D0-19CB-4D68-AD03-089C37C370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435">
                  <a:extLst>
                    <a:ext uri="{FF2B5EF4-FFF2-40B4-BE49-F238E27FC236}">
                      <a16:creationId xmlns:a16="http://schemas.microsoft.com/office/drawing/2014/main" id="{46B7BC71-E4D6-4B34-9C75-419742D0B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436">
                  <a:extLst>
                    <a:ext uri="{FF2B5EF4-FFF2-40B4-BE49-F238E27FC236}">
                      <a16:creationId xmlns:a16="http://schemas.microsoft.com/office/drawing/2014/main" id="{1DC066D8-5917-474B-B03F-16B4D1589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Freeform 437">
                  <a:extLst>
                    <a:ext uri="{FF2B5EF4-FFF2-40B4-BE49-F238E27FC236}">
                      <a16:creationId xmlns:a16="http://schemas.microsoft.com/office/drawing/2014/main" id="{1FF65046-8C37-4434-9A1C-FE61153C5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438">
                  <a:extLst>
                    <a:ext uri="{FF2B5EF4-FFF2-40B4-BE49-F238E27FC236}">
                      <a16:creationId xmlns:a16="http://schemas.microsoft.com/office/drawing/2014/main" id="{E1A966DA-1A00-4599-9002-987131D2F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Freeform 439">
                  <a:extLst>
                    <a:ext uri="{FF2B5EF4-FFF2-40B4-BE49-F238E27FC236}">
                      <a16:creationId xmlns:a16="http://schemas.microsoft.com/office/drawing/2014/main" id="{3275F92F-0D97-4D60-AF98-691807A2B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440">
                  <a:extLst>
                    <a:ext uri="{FF2B5EF4-FFF2-40B4-BE49-F238E27FC236}">
                      <a16:creationId xmlns:a16="http://schemas.microsoft.com/office/drawing/2014/main" id="{663B67A7-B56E-4C07-A99A-EC2753472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441">
                  <a:extLst>
                    <a:ext uri="{FF2B5EF4-FFF2-40B4-BE49-F238E27FC236}">
                      <a16:creationId xmlns:a16="http://schemas.microsoft.com/office/drawing/2014/main" id="{5C9CB267-F010-4354-9818-2D4690423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442">
                  <a:extLst>
                    <a:ext uri="{FF2B5EF4-FFF2-40B4-BE49-F238E27FC236}">
                      <a16:creationId xmlns:a16="http://schemas.microsoft.com/office/drawing/2014/main" id="{E4B047C3-22D0-4B54-A4E3-F29E628FC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443">
                  <a:extLst>
                    <a:ext uri="{FF2B5EF4-FFF2-40B4-BE49-F238E27FC236}">
                      <a16:creationId xmlns:a16="http://schemas.microsoft.com/office/drawing/2014/main" id="{EAAE7B28-6456-466E-BAD6-7F4D385D4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444">
                  <a:extLst>
                    <a:ext uri="{FF2B5EF4-FFF2-40B4-BE49-F238E27FC236}">
                      <a16:creationId xmlns:a16="http://schemas.microsoft.com/office/drawing/2014/main" id="{02506EEB-13A6-4EAC-970F-1378D7C06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445">
                  <a:extLst>
                    <a:ext uri="{FF2B5EF4-FFF2-40B4-BE49-F238E27FC236}">
                      <a16:creationId xmlns:a16="http://schemas.microsoft.com/office/drawing/2014/main" id="{991C2F1C-CD18-4379-9E9C-9C7814414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446">
                  <a:extLst>
                    <a:ext uri="{FF2B5EF4-FFF2-40B4-BE49-F238E27FC236}">
                      <a16:creationId xmlns:a16="http://schemas.microsoft.com/office/drawing/2014/main" id="{0913E56F-2484-4902-8EEE-D5BF67181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447">
                  <a:extLst>
                    <a:ext uri="{FF2B5EF4-FFF2-40B4-BE49-F238E27FC236}">
                      <a16:creationId xmlns:a16="http://schemas.microsoft.com/office/drawing/2014/main" id="{E0EF06ED-DEA3-42CC-8E73-23C715EE7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448">
                  <a:extLst>
                    <a:ext uri="{FF2B5EF4-FFF2-40B4-BE49-F238E27FC236}">
                      <a16:creationId xmlns:a16="http://schemas.microsoft.com/office/drawing/2014/main" id="{87FF8C05-01FE-4148-B63A-96E34A12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449">
                  <a:extLst>
                    <a:ext uri="{FF2B5EF4-FFF2-40B4-BE49-F238E27FC236}">
                      <a16:creationId xmlns:a16="http://schemas.microsoft.com/office/drawing/2014/main" id="{733CFE88-AE9E-4972-9B84-26229839F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450">
                  <a:extLst>
                    <a:ext uri="{FF2B5EF4-FFF2-40B4-BE49-F238E27FC236}">
                      <a16:creationId xmlns:a16="http://schemas.microsoft.com/office/drawing/2014/main" id="{BA2D0BA4-BE8F-4DB3-B86A-267EA4D7F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Freeform 451">
                  <a:extLst>
                    <a:ext uri="{FF2B5EF4-FFF2-40B4-BE49-F238E27FC236}">
                      <a16:creationId xmlns:a16="http://schemas.microsoft.com/office/drawing/2014/main" id="{9E0E64F4-EBF3-4D19-B3E9-55836F13F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Rectangle 452">
                  <a:extLst>
                    <a:ext uri="{FF2B5EF4-FFF2-40B4-BE49-F238E27FC236}">
                      <a16:creationId xmlns:a16="http://schemas.microsoft.com/office/drawing/2014/main" id="{43567633-89BA-42E7-9AA4-1B2491B70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453">
                  <a:extLst>
                    <a:ext uri="{FF2B5EF4-FFF2-40B4-BE49-F238E27FC236}">
                      <a16:creationId xmlns:a16="http://schemas.microsoft.com/office/drawing/2014/main" id="{FBC815BF-4810-4298-83A8-AE283D2BD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454">
                  <a:extLst>
                    <a:ext uri="{FF2B5EF4-FFF2-40B4-BE49-F238E27FC236}">
                      <a16:creationId xmlns:a16="http://schemas.microsoft.com/office/drawing/2014/main" id="{8EB29028-973A-4716-BB65-43E5B97F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Freeform 455">
                  <a:extLst>
                    <a:ext uri="{FF2B5EF4-FFF2-40B4-BE49-F238E27FC236}">
                      <a16:creationId xmlns:a16="http://schemas.microsoft.com/office/drawing/2014/main" id="{4941347A-AFE8-4903-8F81-92E8577FC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456">
                  <a:extLst>
                    <a:ext uri="{FF2B5EF4-FFF2-40B4-BE49-F238E27FC236}">
                      <a16:creationId xmlns:a16="http://schemas.microsoft.com/office/drawing/2014/main" id="{1B7C4F1A-A5D8-48ED-81C3-C1DBD6870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457">
                  <a:extLst>
                    <a:ext uri="{FF2B5EF4-FFF2-40B4-BE49-F238E27FC236}">
                      <a16:creationId xmlns:a16="http://schemas.microsoft.com/office/drawing/2014/main" id="{5F63AE14-A3ED-456C-AD62-DD49CB8AB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458">
                  <a:extLst>
                    <a:ext uri="{FF2B5EF4-FFF2-40B4-BE49-F238E27FC236}">
                      <a16:creationId xmlns:a16="http://schemas.microsoft.com/office/drawing/2014/main" id="{CFE3E8CD-8B4F-4749-9BC8-0EC5BBBB9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459">
                  <a:extLst>
                    <a:ext uri="{FF2B5EF4-FFF2-40B4-BE49-F238E27FC236}">
                      <a16:creationId xmlns:a16="http://schemas.microsoft.com/office/drawing/2014/main" id="{3C95D616-B7E8-43FD-9E4E-A009C4B68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Freeform 460">
                  <a:extLst>
                    <a:ext uri="{FF2B5EF4-FFF2-40B4-BE49-F238E27FC236}">
                      <a16:creationId xmlns:a16="http://schemas.microsoft.com/office/drawing/2014/main" id="{1D6D2362-0BE0-49BF-AE40-5E7B6B588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461">
                  <a:extLst>
                    <a:ext uri="{FF2B5EF4-FFF2-40B4-BE49-F238E27FC236}">
                      <a16:creationId xmlns:a16="http://schemas.microsoft.com/office/drawing/2014/main" id="{E5DB6DE4-F1A2-4F78-A0C1-D502C0B53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462">
                  <a:extLst>
                    <a:ext uri="{FF2B5EF4-FFF2-40B4-BE49-F238E27FC236}">
                      <a16:creationId xmlns:a16="http://schemas.microsoft.com/office/drawing/2014/main" id="{13461F4A-7F32-4141-837A-4C9B7BD8D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463">
                  <a:extLst>
                    <a:ext uri="{FF2B5EF4-FFF2-40B4-BE49-F238E27FC236}">
                      <a16:creationId xmlns:a16="http://schemas.microsoft.com/office/drawing/2014/main" id="{F45FD2F0-E956-4A3C-8B78-C1AA4D539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464">
                  <a:extLst>
                    <a:ext uri="{FF2B5EF4-FFF2-40B4-BE49-F238E27FC236}">
                      <a16:creationId xmlns:a16="http://schemas.microsoft.com/office/drawing/2014/main" id="{DCB29788-65AC-4B7F-AEAA-52E9878E10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465">
                  <a:extLst>
                    <a:ext uri="{FF2B5EF4-FFF2-40B4-BE49-F238E27FC236}">
                      <a16:creationId xmlns:a16="http://schemas.microsoft.com/office/drawing/2014/main" id="{9E6C6781-719D-4673-BF23-4134F2954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466">
                  <a:extLst>
                    <a:ext uri="{FF2B5EF4-FFF2-40B4-BE49-F238E27FC236}">
                      <a16:creationId xmlns:a16="http://schemas.microsoft.com/office/drawing/2014/main" id="{5065FE14-03E6-4373-97C3-6D5260950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467">
                  <a:extLst>
                    <a:ext uri="{FF2B5EF4-FFF2-40B4-BE49-F238E27FC236}">
                      <a16:creationId xmlns:a16="http://schemas.microsoft.com/office/drawing/2014/main" id="{2938BA17-41C4-4A43-8DFB-689B19E85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468">
                  <a:extLst>
                    <a:ext uri="{FF2B5EF4-FFF2-40B4-BE49-F238E27FC236}">
                      <a16:creationId xmlns:a16="http://schemas.microsoft.com/office/drawing/2014/main" id="{AE3E45AE-5704-4CFC-B43A-928DC1475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469">
                  <a:extLst>
                    <a:ext uri="{FF2B5EF4-FFF2-40B4-BE49-F238E27FC236}">
                      <a16:creationId xmlns:a16="http://schemas.microsoft.com/office/drawing/2014/main" id="{61F2E519-7C8F-4080-8CE9-1D2FB5D04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470">
                  <a:extLst>
                    <a:ext uri="{FF2B5EF4-FFF2-40B4-BE49-F238E27FC236}">
                      <a16:creationId xmlns:a16="http://schemas.microsoft.com/office/drawing/2014/main" id="{FDD53F52-BC37-45CE-8845-6689DD138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471">
                  <a:extLst>
                    <a:ext uri="{FF2B5EF4-FFF2-40B4-BE49-F238E27FC236}">
                      <a16:creationId xmlns:a16="http://schemas.microsoft.com/office/drawing/2014/main" id="{07E32E64-55F4-4692-ADF8-77A5C67C9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472">
                  <a:extLst>
                    <a:ext uri="{FF2B5EF4-FFF2-40B4-BE49-F238E27FC236}">
                      <a16:creationId xmlns:a16="http://schemas.microsoft.com/office/drawing/2014/main" id="{0576BBB0-1488-475B-8FED-D18057072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473">
                  <a:extLst>
                    <a:ext uri="{FF2B5EF4-FFF2-40B4-BE49-F238E27FC236}">
                      <a16:creationId xmlns:a16="http://schemas.microsoft.com/office/drawing/2014/main" id="{D4B5CA3E-6A18-4C5B-BC96-D3A7B0CF7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474">
                  <a:extLst>
                    <a:ext uri="{FF2B5EF4-FFF2-40B4-BE49-F238E27FC236}">
                      <a16:creationId xmlns:a16="http://schemas.microsoft.com/office/drawing/2014/main" id="{10D20092-CC15-49D9-8D35-6A4828D36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475">
                  <a:extLst>
                    <a:ext uri="{FF2B5EF4-FFF2-40B4-BE49-F238E27FC236}">
                      <a16:creationId xmlns:a16="http://schemas.microsoft.com/office/drawing/2014/main" id="{1B281EC1-550F-4574-982C-C914AD841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476">
                  <a:extLst>
                    <a:ext uri="{FF2B5EF4-FFF2-40B4-BE49-F238E27FC236}">
                      <a16:creationId xmlns:a16="http://schemas.microsoft.com/office/drawing/2014/main" id="{2DECA5F1-3B8B-4FB1-B1D4-4D3573A0D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477">
                  <a:extLst>
                    <a:ext uri="{FF2B5EF4-FFF2-40B4-BE49-F238E27FC236}">
                      <a16:creationId xmlns:a16="http://schemas.microsoft.com/office/drawing/2014/main" id="{695A8A4F-DEB6-4F53-B65F-B4BB28B4D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478">
                  <a:extLst>
                    <a:ext uri="{FF2B5EF4-FFF2-40B4-BE49-F238E27FC236}">
                      <a16:creationId xmlns:a16="http://schemas.microsoft.com/office/drawing/2014/main" id="{F542C64F-5748-4C15-8DF3-C10A3B577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479">
                  <a:extLst>
                    <a:ext uri="{FF2B5EF4-FFF2-40B4-BE49-F238E27FC236}">
                      <a16:creationId xmlns:a16="http://schemas.microsoft.com/office/drawing/2014/main" id="{956CC071-375D-4CBD-A32F-8025F59B1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Freeform 480">
                  <a:extLst>
                    <a:ext uri="{FF2B5EF4-FFF2-40B4-BE49-F238E27FC236}">
                      <a16:creationId xmlns:a16="http://schemas.microsoft.com/office/drawing/2014/main" id="{2DCC2E0D-E4B5-41ED-B8E9-F5570F2EE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481">
                  <a:extLst>
                    <a:ext uri="{FF2B5EF4-FFF2-40B4-BE49-F238E27FC236}">
                      <a16:creationId xmlns:a16="http://schemas.microsoft.com/office/drawing/2014/main" id="{A94E37F4-9C1E-42DD-9705-AD1AFF1C0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482">
                  <a:extLst>
                    <a:ext uri="{FF2B5EF4-FFF2-40B4-BE49-F238E27FC236}">
                      <a16:creationId xmlns:a16="http://schemas.microsoft.com/office/drawing/2014/main" id="{B1A468B7-024C-4055-B857-6CFA60080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483">
                  <a:extLst>
                    <a:ext uri="{FF2B5EF4-FFF2-40B4-BE49-F238E27FC236}">
                      <a16:creationId xmlns:a16="http://schemas.microsoft.com/office/drawing/2014/main" id="{AAB1DD99-A1BD-47B1-A961-E3BED1F8D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484">
                  <a:extLst>
                    <a:ext uri="{FF2B5EF4-FFF2-40B4-BE49-F238E27FC236}">
                      <a16:creationId xmlns:a16="http://schemas.microsoft.com/office/drawing/2014/main" id="{CF51D20F-07E8-4F2F-95D0-6BD26A571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485">
                  <a:extLst>
                    <a:ext uri="{FF2B5EF4-FFF2-40B4-BE49-F238E27FC236}">
                      <a16:creationId xmlns:a16="http://schemas.microsoft.com/office/drawing/2014/main" id="{2081FCFF-B80D-452A-9DE4-58019E11C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486">
                  <a:extLst>
                    <a:ext uri="{FF2B5EF4-FFF2-40B4-BE49-F238E27FC236}">
                      <a16:creationId xmlns:a16="http://schemas.microsoft.com/office/drawing/2014/main" id="{9A89BEB6-91E6-4F9B-B6AC-095D5ECB9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487">
                  <a:extLst>
                    <a:ext uri="{FF2B5EF4-FFF2-40B4-BE49-F238E27FC236}">
                      <a16:creationId xmlns:a16="http://schemas.microsoft.com/office/drawing/2014/main" id="{A81D82D1-FA23-4091-97F4-E4C361EE6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488">
                  <a:extLst>
                    <a:ext uri="{FF2B5EF4-FFF2-40B4-BE49-F238E27FC236}">
                      <a16:creationId xmlns:a16="http://schemas.microsoft.com/office/drawing/2014/main" id="{822AC117-434E-434F-AED8-D8E5297F5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489">
                  <a:extLst>
                    <a:ext uri="{FF2B5EF4-FFF2-40B4-BE49-F238E27FC236}">
                      <a16:creationId xmlns:a16="http://schemas.microsoft.com/office/drawing/2014/main" id="{13B7F443-2742-4A01-A2D4-C93CB1F97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490">
                  <a:extLst>
                    <a:ext uri="{FF2B5EF4-FFF2-40B4-BE49-F238E27FC236}">
                      <a16:creationId xmlns:a16="http://schemas.microsoft.com/office/drawing/2014/main" id="{78D5BE10-E834-4CA9-9E32-AEDF36A62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Freeform 491">
                  <a:extLst>
                    <a:ext uri="{FF2B5EF4-FFF2-40B4-BE49-F238E27FC236}">
                      <a16:creationId xmlns:a16="http://schemas.microsoft.com/office/drawing/2014/main" id="{66ECB063-3D05-43D3-B44B-DAC41B729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492">
                  <a:extLst>
                    <a:ext uri="{FF2B5EF4-FFF2-40B4-BE49-F238E27FC236}">
                      <a16:creationId xmlns:a16="http://schemas.microsoft.com/office/drawing/2014/main" id="{6DB69E2C-A376-42AF-86F7-9F934A2057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Freeform 493">
                  <a:extLst>
                    <a:ext uri="{FF2B5EF4-FFF2-40B4-BE49-F238E27FC236}">
                      <a16:creationId xmlns:a16="http://schemas.microsoft.com/office/drawing/2014/main" id="{A59E759E-35E4-466D-ADAF-118B2055B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494">
                  <a:extLst>
                    <a:ext uri="{FF2B5EF4-FFF2-40B4-BE49-F238E27FC236}">
                      <a16:creationId xmlns:a16="http://schemas.microsoft.com/office/drawing/2014/main" id="{DA7ECFDF-0C6F-4B2E-8C36-CE3BC614A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Rectangle 495">
                  <a:extLst>
                    <a:ext uri="{FF2B5EF4-FFF2-40B4-BE49-F238E27FC236}">
                      <a16:creationId xmlns:a16="http://schemas.microsoft.com/office/drawing/2014/main" id="{1019D1BA-1A4D-4E94-AC82-5FF5237C3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496">
                  <a:extLst>
                    <a:ext uri="{FF2B5EF4-FFF2-40B4-BE49-F238E27FC236}">
                      <a16:creationId xmlns:a16="http://schemas.microsoft.com/office/drawing/2014/main" id="{FD13097C-39B8-4051-AB35-4E7342076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Rectangle 497">
                  <a:extLst>
                    <a:ext uri="{FF2B5EF4-FFF2-40B4-BE49-F238E27FC236}">
                      <a16:creationId xmlns:a16="http://schemas.microsoft.com/office/drawing/2014/main" id="{781638F4-F939-4DE0-8087-4DEE7AA85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498">
                  <a:extLst>
                    <a:ext uri="{FF2B5EF4-FFF2-40B4-BE49-F238E27FC236}">
                      <a16:creationId xmlns:a16="http://schemas.microsoft.com/office/drawing/2014/main" id="{E4D01C37-0F41-4E48-BD8C-A27AA4912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499">
                  <a:extLst>
                    <a:ext uri="{FF2B5EF4-FFF2-40B4-BE49-F238E27FC236}">
                      <a16:creationId xmlns:a16="http://schemas.microsoft.com/office/drawing/2014/main" id="{AC0DEFD6-6DF8-4195-9525-FCCC7AB4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500">
                  <a:extLst>
                    <a:ext uri="{FF2B5EF4-FFF2-40B4-BE49-F238E27FC236}">
                      <a16:creationId xmlns:a16="http://schemas.microsoft.com/office/drawing/2014/main" id="{5A359CED-A4B1-4900-8C1A-37F4886E9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501">
                  <a:extLst>
                    <a:ext uri="{FF2B5EF4-FFF2-40B4-BE49-F238E27FC236}">
                      <a16:creationId xmlns:a16="http://schemas.microsoft.com/office/drawing/2014/main" id="{83BD12D4-DE5D-4C4D-914A-63EB41319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502">
                  <a:extLst>
                    <a:ext uri="{FF2B5EF4-FFF2-40B4-BE49-F238E27FC236}">
                      <a16:creationId xmlns:a16="http://schemas.microsoft.com/office/drawing/2014/main" id="{E71339B5-3107-410D-9D88-E29E64DCA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503">
                  <a:extLst>
                    <a:ext uri="{FF2B5EF4-FFF2-40B4-BE49-F238E27FC236}">
                      <a16:creationId xmlns:a16="http://schemas.microsoft.com/office/drawing/2014/main" id="{7ED68E8A-8A58-4820-A64F-4D6ED8F76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504">
                  <a:extLst>
                    <a:ext uri="{FF2B5EF4-FFF2-40B4-BE49-F238E27FC236}">
                      <a16:creationId xmlns:a16="http://schemas.microsoft.com/office/drawing/2014/main" id="{CD026CDD-F529-4B06-9F9C-1556F4FE9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505">
                  <a:extLst>
                    <a:ext uri="{FF2B5EF4-FFF2-40B4-BE49-F238E27FC236}">
                      <a16:creationId xmlns:a16="http://schemas.microsoft.com/office/drawing/2014/main" id="{0069527C-43AA-441C-A4F7-0BD00C0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Freeform 506">
                  <a:extLst>
                    <a:ext uri="{FF2B5EF4-FFF2-40B4-BE49-F238E27FC236}">
                      <a16:creationId xmlns:a16="http://schemas.microsoft.com/office/drawing/2014/main" id="{FFCC335E-C99C-42E1-9AFC-2245DBF0F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507">
                  <a:extLst>
                    <a:ext uri="{FF2B5EF4-FFF2-40B4-BE49-F238E27FC236}">
                      <a16:creationId xmlns:a16="http://schemas.microsoft.com/office/drawing/2014/main" id="{0A846B2C-3F46-4BAB-BB59-EB49EA8866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508">
                  <a:extLst>
                    <a:ext uri="{FF2B5EF4-FFF2-40B4-BE49-F238E27FC236}">
                      <a16:creationId xmlns:a16="http://schemas.microsoft.com/office/drawing/2014/main" id="{DDA17804-99E0-4D20-A061-185B89264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Rectangle 509">
                  <a:extLst>
                    <a:ext uri="{FF2B5EF4-FFF2-40B4-BE49-F238E27FC236}">
                      <a16:creationId xmlns:a16="http://schemas.microsoft.com/office/drawing/2014/main" id="{37173170-2762-442F-9EDC-E1CD0CBCA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Freeform 510">
                  <a:extLst>
                    <a:ext uri="{FF2B5EF4-FFF2-40B4-BE49-F238E27FC236}">
                      <a16:creationId xmlns:a16="http://schemas.microsoft.com/office/drawing/2014/main" id="{E337D90F-2FA1-45A2-BA4E-6F9FDFE2F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511">
                  <a:extLst>
                    <a:ext uri="{FF2B5EF4-FFF2-40B4-BE49-F238E27FC236}">
                      <a16:creationId xmlns:a16="http://schemas.microsoft.com/office/drawing/2014/main" id="{DCF8B7D6-CDAF-4AF1-85E1-F11CC0D88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512">
                  <a:extLst>
                    <a:ext uri="{FF2B5EF4-FFF2-40B4-BE49-F238E27FC236}">
                      <a16:creationId xmlns:a16="http://schemas.microsoft.com/office/drawing/2014/main" id="{002A80FC-D408-4F8F-BEA6-C18DECEAE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Rectangle 513">
                  <a:extLst>
                    <a:ext uri="{FF2B5EF4-FFF2-40B4-BE49-F238E27FC236}">
                      <a16:creationId xmlns:a16="http://schemas.microsoft.com/office/drawing/2014/main" id="{FC64CA79-5508-40CF-A43A-42E86A777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514">
                  <a:extLst>
                    <a:ext uri="{FF2B5EF4-FFF2-40B4-BE49-F238E27FC236}">
                      <a16:creationId xmlns:a16="http://schemas.microsoft.com/office/drawing/2014/main" id="{5863377A-9A9E-45F6-8E11-847C78B5C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515">
                  <a:extLst>
                    <a:ext uri="{FF2B5EF4-FFF2-40B4-BE49-F238E27FC236}">
                      <a16:creationId xmlns:a16="http://schemas.microsoft.com/office/drawing/2014/main" id="{422ED5B2-A957-4213-AD5B-000E71253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Rectangle 516">
                  <a:extLst>
                    <a:ext uri="{FF2B5EF4-FFF2-40B4-BE49-F238E27FC236}">
                      <a16:creationId xmlns:a16="http://schemas.microsoft.com/office/drawing/2014/main" id="{375A9677-2C0A-4FEF-BBEE-C2273A6DA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517">
                  <a:extLst>
                    <a:ext uri="{FF2B5EF4-FFF2-40B4-BE49-F238E27FC236}">
                      <a16:creationId xmlns:a16="http://schemas.microsoft.com/office/drawing/2014/main" id="{A3280FE0-5E22-4A70-A1CD-5FC3EBA86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Rectangle 518">
                  <a:extLst>
                    <a:ext uri="{FF2B5EF4-FFF2-40B4-BE49-F238E27FC236}">
                      <a16:creationId xmlns:a16="http://schemas.microsoft.com/office/drawing/2014/main" id="{CAB53DB7-6FDB-4734-B8BD-5E3020145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519">
                  <a:extLst>
                    <a:ext uri="{FF2B5EF4-FFF2-40B4-BE49-F238E27FC236}">
                      <a16:creationId xmlns:a16="http://schemas.microsoft.com/office/drawing/2014/main" id="{2D359FE9-93C8-4ECA-BEA6-27644E130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520">
                  <a:extLst>
                    <a:ext uri="{FF2B5EF4-FFF2-40B4-BE49-F238E27FC236}">
                      <a16:creationId xmlns:a16="http://schemas.microsoft.com/office/drawing/2014/main" id="{40A007DE-022A-4E67-890E-61F4D3641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521">
                  <a:extLst>
                    <a:ext uri="{FF2B5EF4-FFF2-40B4-BE49-F238E27FC236}">
                      <a16:creationId xmlns:a16="http://schemas.microsoft.com/office/drawing/2014/main" id="{90B5B633-B536-4EFE-98C6-2B31C0097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522">
                  <a:extLst>
                    <a:ext uri="{FF2B5EF4-FFF2-40B4-BE49-F238E27FC236}">
                      <a16:creationId xmlns:a16="http://schemas.microsoft.com/office/drawing/2014/main" id="{0F0661FD-E233-408F-929E-91B6C8D05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Freeform 523">
                  <a:extLst>
                    <a:ext uri="{FF2B5EF4-FFF2-40B4-BE49-F238E27FC236}">
                      <a16:creationId xmlns:a16="http://schemas.microsoft.com/office/drawing/2014/main" id="{EB36ACD0-B998-4C80-8A18-33F6A27AC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524">
                  <a:extLst>
                    <a:ext uri="{FF2B5EF4-FFF2-40B4-BE49-F238E27FC236}">
                      <a16:creationId xmlns:a16="http://schemas.microsoft.com/office/drawing/2014/main" id="{93D16A56-7664-4E14-A3D2-218C9D02E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525">
                  <a:extLst>
                    <a:ext uri="{FF2B5EF4-FFF2-40B4-BE49-F238E27FC236}">
                      <a16:creationId xmlns:a16="http://schemas.microsoft.com/office/drawing/2014/main" id="{A8D503BA-6245-4112-B3C8-F998281BA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526">
                  <a:extLst>
                    <a:ext uri="{FF2B5EF4-FFF2-40B4-BE49-F238E27FC236}">
                      <a16:creationId xmlns:a16="http://schemas.microsoft.com/office/drawing/2014/main" id="{A1BE661F-261C-4767-8077-DD78C21F4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527">
                  <a:extLst>
                    <a:ext uri="{FF2B5EF4-FFF2-40B4-BE49-F238E27FC236}">
                      <a16:creationId xmlns:a16="http://schemas.microsoft.com/office/drawing/2014/main" id="{DE37E10F-70F1-4939-82E9-837BDD875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528">
                  <a:extLst>
                    <a:ext uri="{FF2B5EF4-FFF2-40B4-BE49-F238E27FC236}">
                      <a16:creationId xmlns:a16="http://schemas.microsoft.com/office/drawing/2014/main" id="{C2A3A1D5-40D3-4D01-9313-259BB506D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529">
                  <a:extLst>
                    <a:ext uri="{FF2B5EF4-FFF2-40B4-BE49-F238E27FC236}">
                      <a16:creationId xmlns:a16="http://schemas.microsoft.com/office/drawing/2014/main" id="{D3630616-6F1A-46EC-99CE-A2CA70F0E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530">
                  <a:extLst>
                    <a:ext uri="{FF2B5EF4-FFF2-40B4-BE49-F238E27FC236}">
                      <a16:creationId xmlns:a16="http://schemas.microsoft.com/office/drawing/2014/main" id="{D3048284-F78C-4729-B724-D24B11CC7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531">
                  <a:extLst>
                    <a:ext uri="{FF2B5EF4-FFF2-40B4-BE49-F238E27FC236}">
                      <a16:creationId xmlns:a16="http://schemas.microsoft.com/office/drawing/2014/main" id="{61F5E9B8-DC3C-4DE5-9AD2-AFB8A9302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532">
                  <a:extLst>
                    <a:ext uri="{FF2B5EF4-FFF2-40B4-BE49-F238E27FC236}">
                      <a16:creationId xmlns:a16="http://schemas.microsoft.com/office/drawing/2014/main" id="{838F07E7-D814-4C44-82F5-9C13280ADB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533">
                  <a:extLst>
                    <a:ext uri="{FF2B5EF4-FFF2-40B4-BE49-F238E27FC236}">
                      <a16:creationId xmlns:a16="http://schemas.microsoft.com/office/drawing/2014/main" id="{CEBFBBB0-5746-41FB-91B6-EDCD75ABB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534">
                  <a:extLst>
                    <a:ext uri="{FF2B5EF4-FFF2-40B4-BE49-F238E27FC236}">
                      <a16:creationId xmlns:a16="http://schemas.microsoft.com/office/drawing/2014/main" id="{B27D21FB-A857-4598-B288-D8014CF4A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535">
                  <a:extLst>
                    <a:ext uri="{FF2B5EF4-FFF2-40B4-BE49-F238E27FC236}">
                      <a16:creationId xmlns:a16="http://schemas.microsoft.com/office/drawing/2014/main" id="{47A4E73F-ADCA-46C1-88EA-8D2C35E6F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Freeform 536">
                  <a:extLst>
                    <a:ext uri="{FF2B5EF4-FFF2-40B4-BE49-F238E27FC236}">
                      <a16:creationId xmlns:a16="http://schemas.microsoft.com/office/drawing/2014/main" id="{357944D4-DD8B-4F45-92B0-259AB0117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537">
                  <a:extLst>
                    <a:ext uri="{FF2B5EF4-FFF2-40B4-BE49-F238E27FC236}">
                      <a16:creationId xmlns:a16="http://schemas.microsoft.com/office/drawing/2014/main" id="{A76D9C0D-77DC-4CAC-9815-CAB73D82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Rectangle 538">
                  <a:extLst>
                    <a:ext uri="{FF2B5EF4-FFF2-40B4-BE49-F238E27FC236}">
                      <a16:creationId xmlns:a16="http://schemas.microsoft.com/office/drawing/2014/main" id="{E4D90647-EDB9-4604-8901-182F907B2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539">
                  <a:extLst>
                    <a:ext uri="{FF2B5EF4-FFF2-40B4-BE49-F238E27FC236}">
                      <a16:creationId xmlns:a16="http://schemas.microsoft.com/office/drawing/2014/main" id="{764F129C-8B3C-4DD8-A817-A3FE5D328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540">
                  <a:extLst>
                    <a:ext uri="{FF2B5EF4-FFF2-40B4-BE49-F238E27FC236}">
                      <a16:creationId xmlns:a16="http://schemas.microsoft.com/office/drawing/2014/main" id="{1BF3CD63-9863-45A2-9F4A-D06C8EA4B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541">
                  <a:extLst>
                    <a:ext uri="{FF2B5EF4-FFF2-40B4-BE49-F238E27FC236}">
                      <a16:creationId xmlns:a16="http://schemas.microsoft.com/office/drawing/2014/main" id="{69F94639-36E3-4D31-B684-53E07BAD7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542">
                  <a:extLst>
                    <a:ext uri="{FF2B5EF4-FFF2-40B4-BE49-F238E27FC236}">
                      <a16:creationId xmlns:a16="http://schemas.microsoft.com/office/drawing/2014/main" id="{8860EF37-1F66-484D-B466-F40067FCD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543">
                  <a:extLst>
                    <a:ext uri="{FF2B5EF4-FFF2-40B4-BE49-F238E27FC236}">
                      <a16:creationId xmlns:a16="http://schemas.microsoft.com/office/drawing/2014/main" id="{879A411B-28FC-433F-8FC0-94729A7FD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Freeform 544">
                  <a:extLst>
                    <a:ext uri="{FF2B5EF4-FFF2-40B4-BE49-F238E27FC236}">
                      <a16:creationId xmlns:a16="http://schemas.microsoft.com/office/drawing/2014/main" id="{0EA468C9-9D42-4AF0-8C04-2160647E2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545">
                  <a:extLst>
                    <a:ext uri="{FF2B5EF4-FFF2-40B4-BE49-F238E27FC236}">
                      <a16:creationId xmlns:a16="http://schemas.microsoft.com/office/drawing/2014/main" id="{F8C708D4-EE39-4800-B7B7-DFF89336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Rectangle 546">
                  <a:extLst>
                    <a:ext uri="{FF2B5EF4-FFF2-40B4-BE49-F238E27FC236}">
                      <a16:creationId xmlns:a16="http://schemas.microsoft.com/office/drawing/2014/main" id="{56B67C47-AB91-4D37-A5FC-4D22F2F71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Freeform 547">
                  <a:extLst>
                    <a:ext uri="{FF2B5EF4-FFF2-40B4-BE49-F238E27FC236}">
                      <a16:creationId xmlns:a16="http://schemas.microsoft.com/office/drawing/2014/main" id="{0C8968DE-6E0C-4EAC-8581-89253219E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548">
                  <a:extLst>
                    <a:ext uri="{FF2B5EF4-FFF2-40B4-BE49-F238E27FC236}">
                      <a16:creationId xmlns:a16="http://schemas.microsoft.com/office/drawing/2014/main" id="{0D566FF9-5A8B-4827-8355-5A2031333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Rectangle 549">
                  <a:extLst>
                    <a:ext uri="{FF2B5EF4-FFF2-40B4-BE49-F238E27FC236}">
                      <a16:creationId xmlns:a16="http://schemas.microsoft.com/office/drawing/2014/main" id="{FEE80BE0-E885-497B-843C-80F9F47D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Freeform 550">
                  <a:extLst>
                    <a:ext uri="{FF2B5EF4-FFF2-40B4-BE49-F238E27FC236}">
                      <a16:creationId xmlns:a16="http://schemas.microsoft.com/office/drawing/2014/main" id="{05E5BF98-0A2D-43E9-A49E-0CE2A6D7D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551">
                  <a:extLst>
                    <a:ext uri="{FF2B5EF4-FFF2-40B4-BE49-F238E27FC236}">
                      <a16:creationId xmlns:a16="http://schemas.microsoft.com/office/drawing/2014/main" id="{E03C689A-FCBD-4D13-AAA9-594ADD0FE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552">
                  <a:extLst>
                    <a:ext uri="{FF2B5EF4-FFF2-40B4-BE49-F238E27FC236}">
                      <a16:creationId xmlns:a16="http://schemas.microsoft.com/office/drawing/2014/main" id="{4FEF37D6-9277-4812-9336-C950DFCC0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553">
                  <a:extLst>
                    <a:ext uri="{FF2B5EF4-FFF2-40B4-BE49-F238E27FC236}">
                      <a16:creationId xmlns:a16="http://schemas.microsoft.com/office/drawing/2014/main" id="{717E4D3F-6229-4743-92FF-3C7C9BD30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Freeform 554">
                  <a:extLst>
                    <a:ext uri="{FF2B5EF4-FFF2-40B4-BE49-F238E27FC236}">
                      <a16:creationId xmlns:a16="http://schemas.microsoft.com/office/drawing/2014/main" id="{2D464E36-88B7-4B62-9326-7A8F2090D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Freeform 555">
                  <a:extLst>
                    <a:ext uri="{FF2B5EF4-FFF2-40B4-BE49-F238E27FC236}">
                      <a16:creationId xmlns:a16="http://schemas.microsoft.com/office/drawing/2014/main" id="{50711424-6C30-4B3E-9FAC-39CF789DE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556">
                  <a:extLst>
                    <a:ext uri="{FF2B5EF4-FFF2-40B4-BE49-F238E27FC236}">
                      <a16:creationId xmlns:a16="http://schemas.microsoft.com/office/drawing/2014/main" id="{46841582-FCB4-4297-9F98-FAEE93B4C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557">
                  <a:extLst>
                    <a:ext uri="{FF2B5EF4-FFF2-40B4-BE49-F238E27FC236}">
                      <a16:creationId xmlns:a16="http://schemas.microsoft.com/office/drawing/2014/main" id="{AEF295C4-3469-416F-9F5C-1C33D0B6E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558">
                  <a:extLst>
                    <a:ext uri="{FF2B5EF4-FFF2-40B4-BE49-F238E27FC236}">
                      <a16:creationId xmlns:a16="http://schemas.microsoft.com/office/drawing/2014/main" id="{1B777198-8446-4B98-B13E-38E1A315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Freeform 559">
                  <a:extLst>
                    <a:ext uri="{FF2B5EF4-FFF2-40B4-BE49-F238E27FC236}">
                      <a16:creationId xmlns:a16="http://schemas.microsoft.com/office/drawing/2014/main" id="{F8484F20-FA6B-4A55-AFFF-3FA505C7C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560">
                  <a:extLst>
                    <a:ext uri="{FF2B5EF4-FFF2-40B4-BE49-F238E27FC236}">
                      <a16:creationId xmlns:a16="http://schemas.microsoft.com/office/drawing/2014/main" id="{35356281-B122-401C-A00A-91A1003FD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Freeform 561">
                  <a:extLst>
                    <a:ext uri="{FF2B5EF4-FFF2-40B4-BE49-F238E27FC236}">
                      <a16:creationId xmlns:a16="http://schemas.microsoft.com/office/drawing/2014/main" id="{7A9559A9-DA92-46A6-9178-5EBA569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2" name="Freeform 562">
                  <a:extLst>
                    <a:ext uri="{FF2B5EF4-FFF2-40B4-BE49-F238E27FC236}">
                      <a16:creationId xmlns:a16="http://schemas.microsoft.com/office/drawing/2014/main" id="{8456E997-3649-461C-A798-65010AD87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3" name="Freeform 563">
                  <a:extLst>
                    <a:ext uri="{FF2B5EF4-FFF2-40B4-BE49-F238E27FC236}">
                      <a16:creationId xmlns:a16="http://schemas.microsoft.com/office/drawing/2014/main" id="{E7DAD872-1506-4441-8103-BD2714F18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4" name="Rectangle 564">
                  <a:extLst>
                    <a:ext uri="{FF2B5EF4-FFF2-40B4-BE49-F238E27FC236}">
                      <a16:creationId xmlns:a16="http://schemas.microsoft.com/office/drawing/2014/main" id="{70D30264-BCEB-4D08-8E57-FC2412391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5" name="Freeform 565">
                  <a:extLst>
                    <a:ext uri="{FF2B5EF4-FFF2-40B4-BE49-F238E27FC236}">
                      <a16:creationId xmlns:a16="http://schemas.microsoft.com/office/drawing/2014/main" id="{8BE33011-D187-4BC0-9896-1D026015B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6" name="Freeform 566">
                  <a:extLst>
                    <a:ext uri="{FF2B5EF4-FFF2-40B4-BE49-F238E27FC236}">
                      <a16:creationId xmlns:a16="http://schemas.microsoft.com/office/drawing/2014/main" id="{4176E151-E2BD-41C5-9A42-3A91ECCA9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7" name="Freeform 567">
                  <a:extLst>
                    <a:ext uri="{FF2B5EF4-FFF2-40B4-BE49-F238E27FC236}">
                      <a16:creationId xmlns:a16="http://schemas.microsoft.com/office/drawing/2014/main" id="{99B9A0C0-EFB9-4CCC-BADC-BC8E613C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8" name="Rectangle 568">
                  <a:extLst>
                    <a:ext uri="{FF2B5EF4-FFF2-40B4-BE49-F238E27FC236}">
                      <a16:creationId xmlns:a16="http://schemas.microsoft.com/office/drawing/2014/main" id="{90338BA3-A32E-4B86-8640-8D1099637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9" name="Freeform 569">
                  <a:extLst>
                    <a:ext uri="{FF2B5EF4-FFF2-40B4-BE49-F238E27FC236}">
                      <a16:creationId xmlns:a16="http://schemas.microsoft.com/office/drawing/2014/main" id="{2622A09B-0C90-42BB-9348-B6FEC04AE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0" name="Freeform 570">
                  <a:extLst>
                    <a:ext uri="{FF2B5EF4-FFF2-40B4-BE49-F238E27FC236}">
                      <a16:creationId xmlns:a16="http://schemas.microsoft.com/office/drawing/2014/main" id="{587BFB64-1244-4AB0-B8D1-756E0438D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1" name="Freeform 571">
                  <a:extLst>
                    <a:ext uri="{FF2B5EF4-FFF2-40B4-BE49-F238E27FC236}">
                      <a16:creationId xmlns:a16="http://schemas.microsoft.com/office/drawing/2014/main" id="{9CAA438F-2135-4455-AC2F-C909D0FBF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2" name="Freeform 572">
                  <a:extLst>
                    <a:ext uri="{FF2B5EF4-FFF2-40B4-BE49-F238E27FC236}">
                      <a16:creationId xmlns:a16="http://schemas.microsoft.com/office/drawing/2014/main" id="{CF29463D-B791-4DB1-BF8F-8B71BC912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3" name="Freeform 573">
                  <a:extLst>
                    <a:ext uri="{FF2B5EF4-FFF2-40B4-BE49-F238E27FC236}">
                      <a16:creationId xmlns:a16="http://schemas.microsoft.com/office/drawing/2014/main" id="{9FB78E12-27A7-4845-8316-98FAFB848F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4" name="Rectangle 574">
                  <a:extLst>
                    <a:ext uri="{FF2B5EF4-FFF2-40B4-BE49-F238E27FC236}">
                      <a16:creationId xmlns:a16="http://schemas.microsoft.com/office/drawing/2014/main" id="{D0D2B15E-377A-4E46-8F9E-E95884285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5" name="Freeform 575">
                  <a:extLst>
                    <a:ext uri="{FF2B5EF4-FFF2-40B4-BE49-F238E27FC236}">
                      <a16:creationId xmlns:a16="http://schemas.microsoft.com/office/drawing/2014/main" id="{410E6CBA-7DED-4723-A4B7-DFA850D10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6" name="Freeform 576">
                  <a:extLst>
                    <a:ext uri="{FF2B5EF4-FFF2-40B4-BE49-F238E27FC236}">
                      <a16:creationId xmlns:a16="http://schemas.microsoft.com/office/drawing/2014/main" id="{195AC3AF-6DEF-4D0E-B1A5-7186CCA33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7" name="Freeform 577">
                  <a:extLst>
                    <a:ext uri="{FF2B5EF4-FFF2-40B4-BE49-F238E27FC236}">
                      <a16:creationId xmlns:a16="http://schemas.microsoft.com/office/drawing/2014/main" id="{E444AB7C-4354-4273-978E-1303DCCD5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Freeform 578">
                  <a:extLst>
                    <a:ext uri="{FF2B5EF4-FFF2-40B4-BE49-F238E27FC236}">
                      <a16:creationId xmlns:a16="http://schemas.microsoft.com/office/drawing/2014/main" id="{F08B68D6-413C-4181-97BC-9BB9B2400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9" name="Freeform 579">
                  <a:extLst>
                    <a:ext uri="{FF2B5EF4-FFF2-40B4-BE49-F238E27FC236}">
                      <a16:creationId xmlns:a16="http://schemas.microsoft.com/office/drawing/2014/main" id="{2E38F4E0-19D4-4E8A-BF1A-979F9117A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Freeform 580">
                  <a:extLst>
                    <a:ext uri="{FF2B5EF4-FFF2-40B4-BE49-F238E27FC236}">
                      <a16:creationId xmlns:a16="http://schemas.microsoft.com/office/drawing/2014/main" id="{B5488F07-79C4-45BA-B41A-30169DEE0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1" name="Freeform 581">
                  <a:extLst>
                    <a:ext uri="{FF2B5EF4-FFF2-40B4-BE49-F238E27FC236}">
                      <a16:creationId xmlns:a16="http://schemas.microsoft.com/office/drawing/2014/main" id="{8A91FB79-BB05-401E-A3FC-442A914DB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Freeform 582">
                  <a:extLst>
                    <a:ext uri="{FF2B5EF4-FFF2-40B4-BE49-F238E27FC236}">
                      <a16:creationId xmlns:a16="http://schemas.microsoft.com/office/drawing/2014/main" id="{C864D9C8-9A17-4733-AFAD-41AC5287E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3" name="Freeform 583">
                  <a:extLst>
                    <a:ext uri="{FF2B5EF4-FFF2-40B4-BE49-F238E27FC236}">
                      <a16:creationId xmlns:a16="http://schemas.microsoft.com/office/drawing/2014/main" id="{808B8B76-233B-491D-9256-AF2F2F0C1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Freeform 584">
                  <a:extLst>
                    <a:ext uri="{FF2B5EF4-FFF2-40B4-BE49-F238E27FC236}">
                      <a16:creationId xmlns:a16="http://schemas.microsoft.com/office/drawing/2014/main" id="{E04BF4D1-8E37-4768-82DA-EA741893A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5" name="Freeform 585">
                  <a:extLst>
                    <a:ext uri="{FF2B5EF4-FFF2-40B4-BE49-F238E27FC236}">
                      <a16:creationId xmlns:a16="http://schemas.microsoft.com/office/drawing/2014/main" id="{FFDF6AA0-B239-401C-84B4-1F83D2E43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6" name="Freeform 586">
                  <a:extLst>
                    <a:ext uri="{FF2B5EF4-FFF2-40B4-BE49-F238E27FC236}">
                      <a16:creationId xmlns:a16="http://schemas.microsoft.com/office/drawing/2014/main" id="{8231CE1D-DE06-45D8-ACBE-B16F2F7C3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7" name="Freeform 587">
                  <a:extLst>
                    <a:ext uri="{FF2B5EF4-FFF2-40B4-BE49-F238E27FC236}">
                      <a16:creationId xmlns:a16="http://schemas.microsoft.com/office/drawing/2014/main" id="{3A1CB416-00C7-43EC-8AE1-AC2492A3D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8" name="Freeform 588">
                  <a:extLst>
                    <a:ext uri="{FF2B5EF4-FFF2-40B4-BE49-F238E27FC236}">
                      <a16:creationId xmlns:a16="http://schemas.microsoft.com/office/drawing/2014/main" id="{5041BDEF-2EA0-490D-BCC4-03377BFF8B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9" name="Freeform 589">
                  <a:extLst>
                    <a:ext uri="{FF2B5EF4-FFF2-40B4-BE49-F238E27FC236}">
                      <a16:creationId xmlns:a16="http://schemas.microsoft.com/office/drawing/2014/main" id="{D8277E80-0791-40DC-8930-AB4956FA49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0" name="Rectangle 590">
                  <a:extLst>
                    <a:ext uri="{FF2B5EF4-FFF2-40B4-BE49-F238E27FC236}">
                      <a16:creationId xmlns:a16="http://schemas.microsoft.com/office/drawing/2014/main" id="{9199CBEC-0748-4BA9-B377-1147FE1ED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1" name="Freeform 591">
                  <a:extLst>
                    <a:ext uri="{FF2B5EF4-FFF2-40B4-BE49-F238E27FC236}">
                      <a16:creationId xmlns:a16="http://schemas.microsoft.com/office/drawing/2014/main" id="{FE7D0B9D-3FE6-4BF8-B16E-5A9B5801C0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Freeform 592">
                  <a:extLst>
                    <a:ext uri="{FF2B5EF4-FFF2-40B4-BE49-F238E27FC236}">
                      <a16:creationId xmlns:a16="http://schemas.microsoft.com/office/drawing/2014/main" id="{C5E15D99-45B9-4787-8B25-5A494C5E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Freeform 593">
                  <a:extLst>
                    <a:ext uri="{FF2B5EF4-FFF2-40B4-BE49-F238E27FC236}">
                      <a16:creationId xmlns:a16="http://schemas.microsoft.com/office/drawing/2014/main" id="{37B13A4F-412B-4382-B84B-744B0325E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4" name="Rectangle 594">
                  <a:extLst>
                    <a:ext uri="{FF2B5EF4-FFF2-40B4-BE49-F238E27FC236}">
                      <a16:creationId xmlns:a16="http://schemas.microsoft.com/office/drawing/2014/main" id="{EC282FEE-B765-4524-A0A0-B849A08FC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Freeform 595">
                  <a:extLst>
                    <a:ext uri="{FF2B5EF4-FFF2-40B4-BE49-F238E27FC236}">
                      <a16:creationId xmlns:a16="http://schemas.microsoft.com/office/drawing/2014/main" id="{14D892EB-BF82-429F-83CB-1DCD40157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Freeform 596">
                  <a:extLst>
                    <a:ext uri="{FF2B5EF4-FFF2-40B4-BE49-F238E27FC236}">
                      <a16:creationId xmlns:a16="http://schemas.microsoft.com/office/drawing/2014/main" id="{3A1272C2-9612-43FE-BD41-F872E93CC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Freeform 597">
                  <a:extLst>
                    <a:ext uri="{FF2B5EF4-FFF2-40B4-BE49-F238E27FC236}">
                      <a16:creationId xmlns:a16="http://schemas.microsoft.com/office/drawing/2014/main" id="{2E063B46-85C6-4790-AF45-08B2CBA7B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8" name="Freeform 598">
                  <a:extLst>
                    <a:ext uri="{FF2B5EF4-FFF2-40B4-BE49-F238E27FC236}">
                      <a16:creationId xmlns:a16="http://schemas.microsoft.com/office/drawing/2014/main" id="{6523E72E-CEDE-49AB-A3FE-578FD4BBE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9" name="Freeform 599">
                  <a:extLst>
                    <a:ext uri="{FF2B5EF4-FFF2-40B4-BE49-F238E27FC236}">
                      <a16:creationId xmlns:a16="http://schemas.microsoft.com/office/drawing/2014/main" id="{2EC61F2C-A51B-406A-88F1-A9C492A6E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" name="Freeform 600">
                  <a:extLst>
                    <a:ext uri="{FF2B5EF4-FFF2-40B4-BE49-F238E27FC236}">
                      <a16:creationId xmlns:a16="http://schemas.microsoft.com/office/drawing/2014/main" id="{33998DBC-F7AD-42ED-9EE9-C162E7158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Freeform 601">
                  <a:extLst>
                    <a:ext uri="{FF2B5EF4-FFF2-40B4-BE49-F238E27FC236}">
                      <a16:creationId xmlns:a16="http://schemas.microsoft.com/office/drawing/2014/main" id="{94882AA9-629C-4499-ABF0-C384FC30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2" name="Rectangle 602">
                  <a:extLst>
                    <a:ext uri="{FF2B5EF4-FFF2-40B4-BE49-F238E27FC236}">
                      <a16:creationId xmlns:a16="http://schemas.microsoft.com/office/drawing/2014/main" id="{FCC65F0C-45EF-47B6-924F-CDBEAE883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3" name="Freeform 603">
                  <a:extLst>
                    <a:ext uri="{FF2B5EF4-FFF2-40B4-BE49-F238E27FC236}">
                      <a16:creationId xmlns:a16="http://schemas.microsoft.com/office/drawing/2014/main" id="{D9F84A24-7490-4F74-A848-B744DF84B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4" name="Freeform 604">
                  <a:extLst>
                    <a:ext uri="{FF2B5EF4-FFF2-40B4-BE49-F238E27FC236}">
                      <a16:creationId xmlns:a16="http://schemas.microsoft.com/office/drawing/2014/main" id="{B35D703B-0897-4BD7-8CFC-74041CAC9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5" name="Rectangle 605">
                  <a:extLst>
                    <a:ext uri="{FF2B5EF4-FFF2-40B4-BE49-F238E27FC236}">
                      <a16:creationId xmlns:a16="http://schemas.microsoft.com/office/drawing/2014/main" id="{C226A61E-1EE2-4160-A628-FED65CA9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Freeform 606">
                  <a:extLst>
                    <a:ext uri="{FF2B5EF4-FFF2-40B4-BE49-F238E27FC236}">
                      <a16:creationId xmlns:a16="http://schemas.microsoft.com/office/drawing/2014/main" id="{2F132542-B303-4433-A6E8-C4C4DD931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808">
                <a:extLst>
                  <a:ext uri="{FF2B5EF4-FFF2-40B4-BE49-F238E27FC236}">
                    <a16:creationId xmlns:a16="http://schemas.microsoft.com/office/drawing/2014/main" id="{91605EA3-AFD0-42DE-9CDF-53BD25C49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457" name="Freeform 608">
                  <a:extLst>
                    <a:ext uri="{FF2B5EF4-FFF2-40B4-BE49-F238E27FC236}">
                      <a16:creationId xmlns:a16="http://schemas.microsoft.com/office/drawing/2014/main" id="{A4F4EA05-6746-4EE4-BCBC-5D1B7C091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609">
                  <a:extLst>
                    <a:ext uri="{FF2B5EF4-FFF2-40B4-BE49-F238E27FC236}">
                      <a16:creationId xmlns:a16="http://schemas.microsoft.com/office/drawing/2014/main" id="{39942C9A-59DF-4914-950D-42ED68D29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610">
                  <a:extLst>
                    <a:ext uri="{FF2B5EF4-FFF2-40B4-BE49-F238E27FC236}">
                      <a16:creationId xmlns:a16="http://schemas.microsoft.com/office/drawing/2014/main" id="{360431B9-F81D-4472-BB51-DDAC3E5C0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611">
                  <a:extLst>
                    <a:ext uri="{FF2B5EF4-FFF2-40B4-BE49-F238E27FC236}">
                      <a16:creationId xmlns:a16="http://schemas.microsoft.com/office/drawing/2014/main" id="{B5D0AD2F-345E-4E06-9098-829C003C9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612">
                  <a:extLst>
                    <a:ext uri="{FF2B5EF4-FFF2-40B4-BE49-F238E27FC236}">
                      <a16:creationId xmlns:a16="http://schemas.microsoft.com/office/drawing/2014/main" id="{7FD431B6-8EC3-46BC-ACAF-8A29D004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Rectangle 613">
                  <a:extLst>
                    <a:ext uri="{FF2B5EF4-FFF2-40B4-BE49-F238E27FC236}">
                      <a16:creationId xmlns:a16="http://schemas.microsoft.com/office/drawing/2014/main" id="{FB910604-8F61-4432-96CF-08DCB39DF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614">
                  <a:extLst>
                    <a:ext uri="{FF2B5EF4-FFF2-40B4-BE49-F238E27FC236}">
                      <a16:creationId xmlns:a16="http://schemas.microsoft.com/office/drawing/2014/main" id="{60065498-B09B-4D18-AF1C-D8DD7334D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615">
                  <a:extLst>
                    <a:ext uri="{FF2B5EF4-FFF2-40B4-BE49-F238E27FC236}">
                      <a16:creationId xmlns:a16="http://schemas.microsoft.com/office/drawing/2014/main" id="{0E55B9EA-F603-41C0-BE74-8EBC09C54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616">
                  <a:extLst>
                    <a:ext uri="{FF2B5EF4-FFF2-40B4-BE49-F238E27FC236}">
                      <a16:creationId xmlns:a16="http://schemas.microsoft.com/office/drawing/2014/main" id="{CB83DEBC-F28F-4D73-AC5D-C8EFD8B57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617">
                  <a:extLst>
                    <a:ext uri="{FF2B5EF4-FFF2-40B4-BE49-F238E27FC236}">
                      <a16:creationId xmlns:a16="http://schemas.microsoft.com/office/drawing/2014/main" id="{09546A60-0B16-4296-BC82-35135531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618">
                  <a:extLst>
                    <a:ext uri="{FF2B5EF4-FFF2-40B4-BE49-F238E27FC236}">
                      <a16:creationId xmlns:a16="http://schemas.microsoft.com/office/drawing/2014/main" id="{E1262533-938D-4486-A6A0-EF8312D88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619">
                  <a:extLst>
                    <a:ext uri="{FF2B5EF4-FFF2-40B4-BE49-F238E27FC236}">
                      <a16:creationId xmlns:a16="http://schemas.microsoft.com/office/drawing/2014/main" id="{F59BD719-99D3-46BD-AB16-03AC57572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Rectangle 620">
                  <a:extLst>
                    <a:ext uri="{FF2B5EF4-FFF2-40B4-BE49-F238E27FC236}">
                      <a16:creationId xmlns:a16="http://schemas.microsoft.com/office/drawing/2014/main" id="{9A171617-0C6B-4B34-820D-B0B157BE7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621">
                  <a:extLst>
                    <a:ext uri="{FF2B5EF4-FFF2-40B4-BE49-F238E27FC236}">
                      <a16:creationId xmlns:a16="http://schemas.microsoft.com/office/drawing/2014/main" id="{7EC8A4E8-9268-445E-865D-409841B17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622">
                  <a:extLst>
                    <a:ext uri="{FF2B5EF4-FFF2-40B4-BE49-F238E27FC236}">
                      <a16:creationId xmlns:a16="http://schemas.microsoft.com/office/drawing/2014/main" id="{68061694-4D70-4F8A-92B9-EAFB1CAA5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623">
                  <a:extLst>
                    <a:ext uri="{FF2B5EF4-FFF2-40B4-BE49-F238E27FC236}">
                      <a16:creationId xmlns:a16="http://schemas.microsoft.com/office/drawing/2014/main" id="{C7C39282-3A88-40D2-A8F1-D60396CA2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624">
                  <a:extLst>
                    <a:ext uri="{FF2B5EF4-FFF2-40B4-BE49-F238E27FC236}">
                      <a16:creationId xmlns:a16="http://schemas.microsoft.com/office/drawing/2014/main" id="{45654171-B7B0-4387-8FE8-D7C2B7D98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Rectangle 625">
                  <a:extLst>
                    <a:ext uri="{FF2B5EF4-FFF2-40B4-BE49-F238E27FC236}">
                      <a16:creationId xmlns:a16="http://schemas.microsoft.com/office/drawing/2014/main" id="{90400747-0144-479C-BD14-512C6188F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626">
                  <a:extLst>
                    <a:ext uri="{FF2B5EF4-FFF2-40B4-BE49-F238E27FC236}">
                      <a16:creationId xmlns:a16="http://schemas.microsoft.com/office/drawing/2014/main" id="{0E6791BD-D587-48F0-A38D-E460D7F38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627">
                  <a:extLst>
                    <a:ext uri="{FF2B5EF4-FFF2-40B4-BE49-F238E27FC236}">
                      <a16:creationId xmlns:a16="http://schemas.microsoft.com/office/drawing/2014/main" id="{7973C236-E4EA-4CA9-9154-ECDF6F49C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628">
                  <a:extLst>
                    <a:ext uri="{FF2B5EF4-FFF2-40B4-BE49-F238E27FC236}">
                      <a16:creationId xmlns:a16="http://schemas.microsoft.com/office/drawing/2014/main" id="{37194941-4487-4D6B-8F32-80D489B2D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629">
                  <a:extLst>
                    <a:ext uri="{FF2B5EF4-FFF2-40B4-BE49-F238E27FC236}">
                      <a16:creationId xmlns:a16="http://schemas.microsoft.com/office/drawing/2014/main" id="{EF1A09A6-479E-4AB8-88C6-685A1253D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630">
                  <a:extLst>
                    <a:ext uri="{FF2B5EF4-FFF2-40B4-BE49-F238E27FC236}">
                      <a16:creationId xmlns:a16="http://schemas.microsoft.com/office/drawing/2014/main" id="{E4991569-C5F4-4EC6-A9B2-205A3339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631">
                  <a:extLst>
                    <a:ext uri="{FF2B5EF4-FFF2-40B4-BE49-F238E27FC236}">
                      <a16:creationId xmlns:a16="http://schemas.microsoft.com/office/drawing/2014/main" id="{0D4F1093-FE8C-4A87-93A0-A084907D3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632">
                  <a:extLst>
                    <a:ext uri="{FF2B5EF4-FFF2-40B4-BE49-F238E27FC236}">
                      <a16:creationId xmlns:a16="http://schemas.microsoft.com/office/drawing/2014/main" id="{F7526C7D-AF32-41B0-A24D-5BFAC6114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633">
                  <a:extLst>
                    <a:ext uri="{FF2B5EF4-FFF2-40B4-BE49-F238E27FC236}">
                      <a16:creationId xmlns:a16="http://schemas.microsoft.com/office/drawing/2014/main" id="{3D1059C5-27BE-4752-960B-09F1F8F3E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634">
                  <a:extLst>
                    <a:ext uri="{FF2B5EF4-FFF2-40B4-BE49-F238E27FC236}">
                      <a16:creationId xmlns:a16="http://schemas.microsoft.com/office/drawing/2014/main" id="{255DF244-13BF-497F-B6E0-6F762B1C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635">
                  <a:extLst>
                    <a:ext uri="{FF2B5EF4-FFF2-40B4-BE49-F238E27FC236}">
                      <a16:creationId xmlns:a16="http://schemas.microsoft.com/office/drawing/2014/main" id="{A8D3EDBA-BD5D-4655-AAF8-87619CC97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636">
                  <a:extLst>
                    <a:ext uri="{FF2B5EF4-FFF2-40B4-BE49-F238E27FC236}">
                      <a16:creationId xmlns:a16="http://schemas.microsoft.com/office/drawing/2014/main" id="{374E34AF-0F5E-4D05-9BF8-0D863DFA9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637">
                  <a:extLst>
                    <a:ext uri="{FF2B5EF4-FFF2-40B4-BE49-F238E27FC236}">
                      <a16:creationId xmlns:a16="http://schemas.microsoft.com/office/drawing/2014/main" id="{665B84E3-F858-46BF-9F86-BBBA67686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638">
                  <a:extLst>
                    <a:ext uri="{FF2B5EF4-FFF2-40B4-BE49-F238E27FC236}">
                      <a16:creationId xmlns:a16="http://schemas.microsoft.com/office/drawing/2014/main" id="{EDE1554D-0EE8-4A71-B301-D9C6655BC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639">
                  <a:extLst>
                    <a:ext uri="{FF2B5EF4-FFF2-40B4-BE49-F238E27FC236}">
                      <a16:creationId xmlns:a16="http://schemas.microsoft.com/office/drawing/2014/main" id="{1BA5FC1D-5871-47F2-AA82-3B0A4A3E6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640">
                  <a:extLst>
                    <a:ext uri="{FF2B5EF4-FFF2-40B4-BE49-F238E27FC236}">
                      <a16:creationId xmlns:a16="http://schemas.microsoft.com/office/drawing/2014/main" id="{FFC6652D-23FB-41F3-989D-B4983A185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641">
                  <a:extLst>
                    <a:ext uri="{FF2B5EF4-FFF2-40B4-BE49-F238E27FC236}">
                      <a16:creationId xmlns:a16="http://schemas.microsoft.com/office/drawing/2014/main" id="{C5591F18-EE7F-4460-9733-CA4F7D9ED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642">
                  <a:extLst>
                    <a:ext uri="{FF2B5EF4-FFF2-40B4-BE49-F238E27FC236}">
                      <a16:creationId xmlns:a16="http://schemas.microsoft.com/office/drawing/2014/main" id="{92B10F78-D8DF-4047-A6FB-BBC7FB0B8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643">
                  <a:extLst>
                    <a:ext uri="{FF2B5EF4-FFF2-40B4-BE49-F238E27FC236}">
                      <a16:creationId xmlns:a16="http://schemas.microsoft.com/office/drawing/2014/main" id="{10DD5EB8-9CC0-4EF1-91AC-307BE25A7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644">
                  <a:extLst>
                    <a:ext uri="{FF2B5EF4-FFF2-40B4-BE49-F238E27FC236}">
                      <a16:creationId xmlns:a16="http://schemas.microsoft.com/office/drawing/2014/main" id="{28444C04-455E-4559-BC4E-0284B7578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645">
                  <a:extLst>
                    <a:ext uri="{FF2B5EF4-FFF2-40B4-BE49-F238E27FC236}">
                      <a16:creationId xmlns:a16="http://schemas.microsoft.com/office/drawing/2014/main" id="{4693F76C-A077-4B05-A8B9-E6948B577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646">
                  <a:extLst>
                    <a:ext uri="{FF2B5EF4-FFF2-40B4-BE49-F238E27FC236}">
                      <a16:creationId xmlns:a16="http://schemas.microsoft.com/office/drawing/2014/main" id="{390830D5-215C-4C2B-B03E-DE8F9658D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647">
                  <a:extLst>
                    <a:ext uri="{FF2B5EF4-FFF2-40B4-BE49-F238E27FC236}">
                      <a16:creationId xmlns:a16="http://schemas.microsoft.com/office/drawing/2014/main" id="{528D91F7-7B0C-499C-8384-B9A95EC6F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Freeform 648">
                  <a:extLst>
                    <a:ext uri="{FF2B5EF4-FFF2-40B4-BE49-F238E27FC236}">
                      <a16:creationId xmlns:a16="http://schemas.microsoft.com/office/drawing/2014/main" id="{5C837641-E44F-439F-9B07-C31882969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649">
                  <a:extLst>
                    <a:ext uri="{FF2B5EF4-FFF2-40B4-BE49-F238E27FC236}">
                      <a16:creationId xmlns:a16="http://schemas.microsoft.com/office/drawing/2014/main" id="{78E2BA93-1ABD-4A73-82CE-AF502A90C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Freeform 650">
                  <a:extLst>
                    <a:ext uri="{FF2B5EF4-FFF2-40B4-BE49-F238E27FC236}">
                      <a16:creationId xmlns:a16="http://schemas.microsoft.com/office/drawing/2014/main" id="{C5519594-8370-46C0-9BAB-AB9849919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651">
                  <a:extLst>
                    <a:ext uri="{FF2B5EF4-FFF2-40B4-BE49-F238E27FC236}">
                      <a16:creationId xmlns:a16="http://schemas.microsoft.com/office/drawing/2014/main" id="{F8589570-0635-4697-A00E-D5C854BBC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652">
                  <a:extLst>
                    <a:ext uri="{FF2B5EF4-FFF2-40B4-BE49-F238E27FC236}">
                      <a16:creationId xmlns:a16="http://schemas.microsoft.com/office/drawing/2014/main" id="{02C19D05-919C-430C-BFB8-DAD1678C1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653">
                  <a:extLst>
                    <a:ext uri="{FF2B5EF4-FFF2-40B4-BE49-F238E27FC236}">
                      <a16:creationId xmlns:a16="http://schemas.microsoft.com/office/drawing/2014/main" id="{3344DF33-1DCB-4CE1-B060-55B64B23D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654">
                  <a:extLst>
                    <a:ext uri="{FF2B5EF4-FFF2-40B4-BE49-F238E27FC236}">
                      <a16:creationId xmlns:a16="http://schemas.microsoft.com/office/drawing/2014/main" id="{AB09B6BB-FE88-4BE6-BEBF-ADC01E608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655">
                  <a:extLst>
                    <a:ext uri="{FF2B5EF4-FFF2-40B4-BE49-F238E27FC236}">
                      <a16:creationId xmlns:a16="http://schemas.microsoft.com/office/drawing/2014/main" id="{E91D26D6-B655-42FD-8779-44EECCAB8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656">
                  <a:extLst>
                    <a:ext uri="{FF2B5EF4-FFF2-40B4-BE49-F238E27FC236}">
                      <a16:creationId xmlns:a16="http://schemas.microsoft.com/office/drawing/2014/main" id="{3F324A3A-A023-44CE-90CA-430965D68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657">
                  <a:extLst>
                    <a:ext uri="{FF2B5EF4-FFF2-40B4-BE49-F238E27FC236}">
                      <a16:creationId xmlns:a16="http://schemas.microsoft.com/office/drawing/2014/main" id="{C74AECFB-ECC7-4E09-8A90-1E99C10AC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658">
                  <a:extLst>
                    <a:ext uri="{FF2B5EF4-FFF2-40B4-BE49-F238E27FC236}">
                      <a16:creationId xmlns:a16="http://schemas.microsoft.com/office/drawing/2014/main" id="{36D8CA4D-07EC-429C-B96F-714697FFB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659">
                  <a:extLst>
                    <a:ext uri="{FF2B5EF4-FFF2-40B4-BE49-F238E27FC236}">
                      <a16:creationId xmlns:a16="http://schemas.microsoft.com/office/drawing/2014/main" id="{F922D0A8-3A90-43CB-A270-863612641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660">
                  <a:extLst>
                    <a:ext uri="{FF2B5EF4-FFF2-40B4-BE49-F238E27FC236}">
                      <a16:creationId xmlns:a16="http://schemas.microsoft.com/office/drawing/2014/main" id="{39482398-3EB5-4B24-A779-4778FA942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Rectangle 661">
                  <a:extLst>
                    <a:ext uri="{FF2B5EF4-FFF2-40B4-BE49-F238E27FC236}">
                      <a16:creationId xmlns:a16="http://schemas.microsoft.com/office/drawing/2014/main" id="{D1A6F3E9-64AF-4D88-9AD2-017829AF6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662">
                  <a:extLst>
                    <a:ext uri="{FF2B5EF4-FFF2-40B4-BE49-F238E27FC236}">
                      <a16:creationId xmlns:a16="http://schemas.microsoft.com/office/drawing/2014/main" id="{0E9E782F-C13F-4384-AE23-CA1F82877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663">
                  <a:extLst>
                    <a:ext uri="{FF2B5EF4-FFF2-40B4-BE49-F238E27FC236}">
                      <a16:creationId xmlns:a16="http://schemas.microsoft.com/office/drawing/2014/main" id="{62898B1A-429D-404F-AA1E-8ADA840D3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Freeform 664">
                  <a:extLst>
                    <a:ext uri="{FF2B5EF4-FFF2-40B4-BE49-F238E27FC236}">
                      <a16:creationId xmlns:a16="http://schemas.microsoft.com/office/drawing/2014/main" id="{06D73CD5-C651-4DB4-BCB3-57C8380CE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665">
                  <a:extLst>
                    <a:ext uri="{FF2B5EF4-FFF2-40B4-BE49-F238E27FC236}">
                      <a16:creationId xmlns:a16="http://schemas.microsoft.com/office/drawing/2014/main" id="{DF4E0082-FA06-4F97-9EA5-F0269FE95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666">
                  <a:extLst>
                    <a:ext uri="{FF2B5EF4-FFF2-40B4-BE49-F238E27FC236}">
                      <a16:creationId xmlns:a16="http://schemas.microsoft.com/office/drawing/2014/main" id="{FF7918CA-283B-4341-9E0F-B6A64C351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667">
                  <a:extLst>
                    <a:ext uri="{FF2B5EF4-FFF2-40B4-BE49-F238E27FC236}">
                      <a16:creationId xmlns:a16="http://schemas.microsoft.com/office/drawing/2014/main" id="{4B4C4952-9356-45D1-876E-D58FE7E45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668">
                  <a:extLst>
                    <a:ext uri="{FF2B5EF4-FFF2-40B4-BE49-F238E27FC236}">
                      <a16:creationId xmlns:a16="http://schemas.microsoft.com/office/drawing/2014/main" id="{8FB20C56-155F-40BB-A7BB-555FA5E27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669">
                  <a:extLst>
                    <a:ext uri="{FF2B5EF4-FFF2-40B4-BE49-F238E27FC236}">
                      <a16:creationId xmlns:a16="http://schemas.microsoft.com/office/drawing/2014/main" id="{9B00939C-1706-42EA-910A-C58092233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670">
                  <a:extLst>
                    <a:ext uri="{FF2B5EF4-FFF2-40B4-BE49-F238E27FC236}">
                      <a16:creationId xmlns:a16="http://schemas.microsoft.com/office/drawing/2014/main" id="{6D93A0AD-31EE-4087-96A7-E22D73569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671">
                  <a:extLst>
                    <a:ext uri="{FF2B5EF4-FFF2-40B4-BE49-F238E27FC236}">
                      <a16:creationId xmlns:a16="http://schemas.microsoft.com/office/drawing/2014/main" id="{C8699657-B8A6-424F-929F-66C081434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672">
                  <a:extLst>
                    <a:ext uri="{FF2B5EF4-FFF2-40B4-BE49-F238E27FC236}">
                      <a16:creationId xmlns:a16="http://schemas.microsoft.com/office/drawing/2014/main" id="{2E66A86C-83B0-4673-9A21-061EF5010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673">
                  <a:extLst>
                    <a:ext uri="{FF2B5EF4-FFF2-40B4-BE49-F238E27FC236}">
                      <a16:creationId xmlns:a16="http://schemas.microsoft.com/office/drawing/2014/main" id="{67663A6D-D96A-4EBB-886A-00705D4E69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674">
                  <a:extLst>
                    <a:ext uri="{FF2B5EF4-FFF2-40B4-BE49-F238E27FC236}">
                      <a16:creationId xmlns:a16="http://schemas.microsoft.com/office/drawing/2014/main" id="{4B2CFEC6-DF18-4392-BF65-D7BDFC010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675">
                  <a:extLst>
                    <a:ext uri="{FF2B5EF4-FFF2-40B4-BE49-F238E27FC236}">
                      <a16:creationId xmlns:a16="http://schemas.microsoft.com/office/drawing/2014/main" id="{64C83A30-96C3-4947-91E7-1D3EA5781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676">
                  <a:extLst>
                    <a:ext uri="{FF2B5EF4-FFF2-40B4-BE49-F238E27FC236}">
                      <a16:creationId xmlns:a16="http://schemas.microsoft.com/office/drawing/2014/main" id="{3D6F5DDE-F520-4DFB-A5D6-F23B9A6C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677">
                  <a:extLst>
                    <a:ext uri="{FF2B5EF4-FFF2-40B4-BE49-F238E27FC236}">
                      <a16:creationId xmlns:a16="http://schemas.microsoft.com/office/drawing/2014/main" id="{C017E761-86C4-440E-955A-60206CCF0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678">
                  <a:extLst>
                    <a:ext uri="{FF2B5EF4-FFF2-40B4-BE49-F238E27FC236}">
                      <a16:creationId xmlns:a16="http://schemas.microsoft.com/office/drawing/2014/main" id="{B9A84D7B-10E1-4327-AC9C-E4689571B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679">
                  <a:extLst>
                    <a:ext uri="{FF2B5EF4-FFF2-40B4-BE49-F238E27FC236}">
                      <a16:creationId xmlns:a16="http://schemas.microsoft.com/office/drawing/2014/main" id="{E054F8BC-296A-41A8-A199-2D7A1DF53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680">
                  <a:extLst>
                    <a:ext uri="{FF2B5EF4-FFF2-40B4-BE49-F238E27FC236}">
                      <a16:creationId xmlns:a16="http://schemas.microsoft.com/office/drawing/2014/main" id="{40CAF8EF-F15A-4ACB-8792-75E8C7AFC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681">
                  <a:extLst>
                    <a:ext uri="{FF2B5EF4-FFF2-40B4-BE49-F238E27FC236}">
                      <a16:creationId xmlns:a16="http://schemas.microsoft.com/office/drawing/2014/main" id="{9F743AD7-0049-44CE-B381-B671F0FDF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Rectangle 682">
                  <a:extLst>
                    <a:ext uri="{FF2B5EF4-FFF2-40B4-BE49-F238E27FC236}">
                      <a16:creationId xmlns:a16="http://schemas.microsoft.com/office/drawing/2014/main" id="{C4F28E45-CB37-43F1-8B9D-93A7012F5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683">
                  <a:extLst>
                    <a:ext uri="{FF2B5EF4-FFF2-40B4-BE49-F238E27FC236}">
                      <a16:creationId xmlns:a16="http://schemas.microsoft.com/office/drawing/2014/main" id="{8074DD9B-A0AE-4536-9627-A02C0A779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684">
                  <a:extLst>
                    <a:ext uri="{FF2B5EF4-FFF2-40B4-BE49-F238E27FC236}">
                      <a16:creationId xmlns:a16="http://schemas.microsoft.com/office/drawing/2014/main" id="{5FBA8E34-68F1-454E-BE10-271867AB6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685">
                  <a:extLst>
                    <a:ext uri="{FF2B5EF4-FFF2-40B4-BE49-F238E27FC236}">
                      <a16:creationId xmlns:a16="http://schemas.microsoft.com/office/drawing/2014/main" id="{C5DE2FD2-994C-4766-8771-283C571D9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686">
                  <a:extLst>
                    <a:ext uri="{FF2B5EF4-FFF2-40B4-BE49-F238E27FC236}">
                      <a16:creationId xmlns:a16="http://schemas.microsoft.com/office/drawing/2014/main" id="{BD3FB171-A848-4779-8331-5EBDDDE2A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687">
                  <a:extLst>
                    <a:ext uri="{FF2B5EF4-FFF2-40B4-BE49-F238E27FC236}">
                      <a16:creationId xmlns:a16="http://schemas.microsoft.com/office/drawing/2014/main" id="{0D7C8728-8EC9-4B07-BFEA-E0F7AF339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688">
                  <a:extLst>
                    <a:ext uri="{FF2B5EF4-FFF2-40B4-BE49-F238E27FC236}">
                      <a16:creationId xmlns:a16="http://schemas.microsoft.com/office/drawing/2014/main" id="{E903B35E-A3F5-43F0-A0D8-4A65B6A06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Freeform 689">
                  <a:extLst>
                    <a:ext uri="{FF2B5EF4-FFF2-40B4-BE49-F238E27FC236}">
                      <a16:creationId xmlns:a16="http://schemas.microsoft.com/office/drawing/2014/main" id="{11E828A2-59A7-46CE-8F47-8DA46E3DF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Rectangle 690">
                  <a:extLst>
                    <a:ext uri="{FF2B5EF4-FFF2-40B4-BE49-F238E27FC236}">
                      <a16:creationId xmlns:a16="http://schemas.microsoft.com/office/drawing/2014/main" id="{1DDC5367-DDA0-4F48-AB48-2CF6C64425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691">
                  <a:extLst>
                    <a:ext uri="{FF2B5EF4-FFF2-40B4-BE49-F238E27FC236}">
                      <a16:creationId xmlns:a16="http://schemas.microsoft.com/office/drawing/2014/main" id="{309A080B-2438-4C34-9A37-534D5DF88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692">
                  <a:extLst>
                    <a:ext uri="{FF2B5EF4-FFF2-40B4-BE49-F238E27FC236}">
                      <a16:creationId xmlns:a16="http://schemas.microsoft.com/office/drawing/2014/main" id="{D3FA34DE-6CE0-4465-81D0-C40CE91C5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693">
                  <a:extLst>
                    <a:ext uri="{FF2B5EF4-FFF2-40B4-BE49-F238E27FC236}">
                      <a16:creationId xmlns:a16="http://schemas.microsoft.com/office/drawing/2014/main" id="{7A163F62-6F18-4812-84A7-AD7763669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694">
                  <a:extLst>
                    <a:ext uri="{FF2B5EF4-FFF2-40B4-BE49-F238E27FC236}">
                      <a16:creationId xmlns:a16="http://schemas.microsoft.com/office/drawing/2014/main" id="{BF88E13A-4E9B-4CB8-A6C7-C4F79CACD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695">
                  <a:extLst>
                    <a:ext uri="{FF2B5EF4-FFF2-40B4-BE49-F238E27FC236}">
                      <a16:creationId xmlns:a16="http://schemas.microsoft.com/office/drawing/2014/main" id="{3452812C-E328-49BD-8F74-1E2F259CE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696">
                  <a:extLst>
                    <a:ext uri="{FF2B5EF4-FFF2-40B4-BE49-F238E27FC236}">
                      <a16:creationId xmlns:a16="http://schemas.microsoft.com/office/drawing/2014/main" id="{7B2A21DF-5F59-4E1D-97BD-3EC6366C3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Freeform 697">
                  <a:extLst>
                    <a:ext uri="{FF2B5EF4-FFF2-40B4-BE49-F238E27FC236}">
                      <a16:creationId xmlns:a16="http://schemas.microsoft.com/office/drawing/2014/main" id="{295EBF38-4FAC-4540-8ADD-90D5412BC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698">
                  <a:extLst>
                    <a:ext uri="{FF2B5EF4-FFF2-40B4-BE49-F238E27FC236}">
                      <a16:creationId xmlns:a16="http://schemas.microsoft.com/office/drawing/2014/main" id="{230A34A9-8402-46B2-98A9-A72C7696B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699">
                  <a:extLst>
                    <a:ext uri="{FF2B5EF4-FFF2-40B4-BE49-F238E27FC236}">
                      <a16:creationId xmlns:a16="http://schemas.microsoft.com/office/drawing/2014/main" id="{A4580608-5507-4B7E-804B-F60FAE39A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Freeform 700">
                  <a:extLst>
                    <a:ext uri="{FF2B5EF4-FFF2-40B4-BE49-F238E27FC236}">
                      <a16:creationId xmlns:a16="http://schemas.microsoft.com/office/drawing/2014/main" id="{BCE55300-C672-485F-85AF-4FA983146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701">
                  <a:extLst>
                    <a:ext uri="{FF2B5EF4-FFF2-40B4-BE49-F238E27FC236}">
                      <a16:creationId xmlns:a16="http://schemas.microsoft.com/office/drawing/2014/main" id="{C17E75AC-70E1-4331-8495-B67348DEFE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Freeform 702">
                  <a:extLst>
                    <a:ext uri="{FF2B5EF4-FFF2-40B4-BE49-F238E27FC236}">
                      <a16:creationId xmlns:a16="http://schemas.microsoft.com/office/drawing/2014/main" id="{B95B922E-BC75-4F7F-8755-62AC8698D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703">
                  <a:extLst>
                    <a:ext uri="{FF2B5EF4-FFF2-40B4-BE49-F238E27FC236}">
                      <a16:creationId xmlns:a16="http://schemas.microsoft.com/office/drawing/2014/main" id="{E940CCD1-077F-440A-91E3-E367D6B13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Rectangle 704">
                  <a:extLst>
                    <a:ext uri="{FF2B5EF4-FFF2-40B4-BE49-F238E27FC236}">
                      <a16:creationId xmlns:a16="http://schemas.microsoft.com/office/drawing/2014/main" id="{F0C43BDC-D2A3-4D8D-9CB1-6C06D43C7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705">
                  <a:extLst>
                    <a:ext uri="{FF2B5EF4-FFF2-40B4-BE49-F238E27FC236}">
                      <a16:creationId xmlns:a16="http://schemas.microsoft.com/office/drawing/2014/main" id="{DE20C8B0-5A84-4795-9E7B-B0071E06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706">
                  <a:extLst>
                    <a:ext uri="{FF2B5EF4-FFF2-40B4-BE49-F238E27FC236}">
                      <a16:creationId xmlns:a16="http://schemas.microsoft.com/office/drawing/2014/main" id="{EE862D86-1526-4F43-BB66-6ECA5EB97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707">
                  <a:extLst>
                    <a:ext uri="{FF2B5EF4-FFF2-40B4-BE49-F238E27FC236}">
                      <a16:creationId xmlns:a16="http://schemas.microsoft.com/office/drawing/2014/main" id="{6A2F99D2-0381-4AFC-B5E4-50CCF8DF0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708">
                  <a:extLst>
                    <a:ext uri="{FF2B5EF4-FFF2-40B4-BE49-F238E27FC236}">
                      <a16:creationId xmlns:a16="http://schemas.microsoft.com/office/drawing/2014/main" id="{4789011A-E1C3-4F93-BF16-1658688B7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709">
                  <a:extLst>
                    <a:ext uri="{FF2B5EF4-FFF2-40B4-BE49-F238E27FC236}">
                      <a16:creationId xmlns:a16="http://schemas.microsoft.com/office/drawing/2014/main" id="{0B4AA79F-BB32-471F-A9EE-41B328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710">
                  <a:extLst>
                    <a:ext uri="{FF2B5EF4-FFF2-40B4-BE49-F238E27FC236}">
                      <a16:creationId xmlns:a16="http://schemas.microsoft.com/office/drawing/2014/main" id="{4D108F0E-E5D2-4EB0-A2F1-E1B3F97C5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711">
                  <a:extLst>
                    <a:ext uri="{FF2B5EF4-FFF2-40B4-BE49-F238E27FC236}">
                      <a16:creationId xmlns:a16="http://schemas.microsoft.com/office/drawing/2014/main" id="{BD30EB94-4DF7-486A-BB20-788B5C277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712">
                  <a:extLst>
                    <a:ext uri="{FF2B5EF4-FFF2-40B4-BE49-F238E27FC236}">
                      <a16:creationId xmlns:a16="http://schemas.microsoft.com/office/drawing/2014/main" id="{46823D87-EABF-4C6C-956D-151D1C2F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713">
                  <a:extLst>
                    <a:ext uri="{FF2B5EF4-FFF2-40B4-BE49-F238E27FC236}">
                      <a16:creationId xmlns:a16="http://schemas.microsoft.com/office/drawing/2014/main" id="{2487F94F-BF56-45E5-B698-74721BE3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714">
                  <a:extLst>
                    <a:ext uri="{FF2B5EF4-FFF2-40B4-BE49-F238E27FC236}">
                      <a16:creationId xmlns:a16="http://schemas.microsoft.com/office/drawing/2014/main" id="{2DAF717F-B069-4076-BDB8-2381A4B9F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715">
                  <a:extLst>
                    <a:ext uri="{FF2B5EF4-FFF2-40B4-BE49-F238E27FC236}">
                      <a16:creationId xmlns:a16="http://schemas.microsoft.com/office/drawing/2014/main" id="{66D833A7-58F3-44E1-9795-4F27AE7DA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716">
                  <a:extLst>
                    <a:ext uri="{FF2B5EF4-FFF2-40B4-BE49-F238E27FC236}">
                      <a16:creationId xmlns:a16="http://schemas.microsoft.com/office/drawing/2014/main" id="{BC721C35-F861-43DF-B120-D563F05C05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717">
                  <a:extLst>
                    <a:ext uri="{FF2B5EF4-FFF2-40B4-BE49-F238E27FC236}">
                      <a16:creationId xmlns:a16="http://schemas.microsoft.com/office/drawing/2014/main" id="{2FDCBB7B-CA57-4CB5-96DB-9267B8DF6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Rectangle 718">
                  <a:extLst>
                    <a:ext uri="{FF2B5EF4-FFF2-40B4-BE49-F238E27FC236}">
                      <a16:creationId xmlns:a16="http://schemas.microsoft.com/office/drawing/2014/main" id="{699F2BA4-43ED-4B9A-BB4F-3C02C275F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719">
                  <a:extLst>
                    <a:ext uri="{FF2B5EF4-FFF2-40B4-BE49-F238E27FC236}">
                      <a16:creationId xmlns:a16="http://schemas.microsoft.com/office/drawing/2014/main" id="{17D318A3-DE7C-4CC4-935F-4FD3D53AD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720">
                  <a:extLst>
                    <a:ext uri="{FF2B5EF4-FFF2-40B4-BE49-F238E27FC236}">
                      <a16:creationId xmlns:a16="http://schemas.microsoft.com/office/drawing/2014/main" id="{115263C4-B570-4069-86ED-ED3C55CEF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721">
                  <a:extLst>
                    <a:ext uri="{FF2B5EF4-FFF2-40B4-BE49-F238E27FC236}">
                      <a16:creationId xmlns:a16="http://schemas.microsoft.com/office/drawing/2014/main" id="{E706C622-A44B-4281-9C13-2C8C7E0D9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Rectangle 722">
                  <a:extLst>
                    <a:ext uri="{FF2B5EF4-FFF2-40B4-BE49-F238E27FC236}">
                      <a16:creationId xmlns:a16="http://schemas.microsoft.com/office/drawing/2014/main" id="{C97D99DE-CC3F-4ECB-81E8-5A825B64D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723">
                  <a:extLst>
                    <a:ext uri="{FF2B5EF4-FFF2-40B4-BE49-F238E27FC236}">
                      <a16:creationId xmlns:a16="http://schemas.microsoft.com/office/drawing/2014/main" id="{1442FBF4-B051-4053-B866-990EE9691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724">
                  <a:extLst>
                    <a:ext uri="{FF2B5EF4-FFF2-40B4-BE49-F238E27FC236}">
                      <a16:creationId xmlns:a16="http://schemas.microsoft.com/office/drawing/2014/main" id="{ABF33A50-934B-484B-AA05-D52422516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725">
                  <a:extLst>
                    <a:ext uri="{FF2B5EF4-FFF2-40B4-BE49-F238E27FC236}">
                      <a16:creationId xmlns:a16="http://schemas.microsoft.com/office/drawing/2014/main" id="{1A4181C5-1A1C-4453-AE0B-6527EBCEE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726">
                  <a:extLst>
                    <a:ext uri="{FF2B5EF4-FFF2-40B4-BE49-F238E27FC236}">
                      <a16:creationId xmlns:a16="http://schemas.microsoft.com/office/drawing/2014/main" id="{9D2244E6-E489-4540-8D79-D65F75C1F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727">
                  <a:extLst>
                    <a:ext uri="{FF2B5EF4-FFF2-40B4-BE49-F238E27FC236}">
                      <a16:creationId xmlns:a16="http://schemas.microsoft.com/office/drawing/2014/main" id="{5AE7E304-C435-4FE8-909C-4C26F5B51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728">
                  <a:extLst>
                    <a:ext uri="{FF2B5EF4-FFF2-40B4-BE49-F238E27FC236}">
                      <a16:creationId xmlns:a16="http://schemas.microsoft.com/office/drawing/2014/main" id="{BA1BA2AF-AF1E-45DB-A514-0E282BED9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729">
                  <a:extLst>
                    <a:ext uri="{FF2B5EF4-FFF2-40B4-BE49-F238E27FC236}">
                      <a16:creationId xmlns:a16="http://schemas.microsoft.com/office/drawing/2014/main" id="{3EB3878D-2248-42ED-9A1A-85969CECF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730">
                  <a:extLst>
                    <a:ext uri="{FF2B5EF4-FFF2-40B4-BE49-F238E27FC236}">
                      <a16:creationId xmlns:a16="http://schemas.microsoft.com/office/drawing/2014/main" id="{0E0F839A-E063-44DF-879F-05ABD1FDB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731">
                  <a:extLst>
                    <a:ext uri="{FF2B5EF4-FFF2-40B4-BE49-F238E27FC236}">
                      <a16:creationId xmlns:a16="http://schemas.microsoft.com/office/drawing/2014/main" id="{199CC566-0044-4132-9F59-6F48D831F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732">
                  <a:extLst>
                    <a:ext uri="{FF2B5EF4-FFF2-40B4-BE49-F238E27FC236}">
                      <a16:creationId xmlns:a16="http://schemas.microsoft.com/office/drawing/2014/main" id="{8A386C33-943F-42FA-8F5A-9A12C37BA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733">
                  <a:extLst>
                    <a:ext uri="{FF2B5EF4-FFF2-40B4-BE49-F238E27FC236}">
                      <a16:creationId xmlns:a16="http://schemas.microsoft.com/office/drawing/2014/main" id="{3726CBAB-E183-4C8B-B953-E1E078115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734">
                  <a:extLst>
                    <a:ext uri="{FF2B5EF4-FFF2-40B4-BE49-F238E27FC236}">
                      <a16:creationId xmlns:a16="http://schemas.microsoft.com/office/drawing/2014/main" id="{FEE804D6-C14A-4D1C-9DCF-75F24B356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735">
                  <a:extLst>
                    <a:ext uri="{FF2B5EF4-FFF2-40B4-BE49-F238E27FC236}">
                      <a16:creationId xmlns:a16="http://schemas.microsoft.com/office/drawing/2014/main" id="{517C768D-1B93-4C1C-975D-635BA21A1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736">
                  <a:extLst>
                    <a:ext uri="{FF2B5EF4-FFF2-40B4-BE49-F238E27FC236}">
                      <a16:creationId xmlns:a16="http://schemas.microsoft.com/office/drawing/2014/main" id="{7EFB7E44-1738-41CC-9DA0-1D3495981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737">
                  <a:extLst>
                    <a:ext uri="{FF2B5EF4-FFF2-40B4-BE49-F238E27FC236}">
                      <a16:creationId xmlns:a16="http://schemas.microsoft.com/office/drawing/2014/main" id="{E9254ECA-0621-4DC9-AB4A-8ACB3A0A9A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738">
                  <a:extLst>
                    <a:ext uri="{FF2B5EF4-FFF2-40B4-BE49-F238E27FC236}">
                      <a16:creationId xmlns:a16="http://schemas.microsoft.com/office/drawing/2014/main" id="{526CE0E6-120B-412C-A8CC-ADC3DFA22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739">
                  <a:extLst>
                    <a:ext uri="{FF2B5EF4-FFF2-40B4-BE49-F238E27FC236}">
                      <a16:creationId xmlns:a16="http://schemas.microsoft.com/office/drawing/2014/main" id="{22C83016-1531-49BE-92A5-CFE0036D5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740">
                  <a:extLst>
                    <a:ext uri="{FF2B5EF4-FFF2-40B4-BE49-F238E27FC236}">
                      <a16:creationId xmlns:a16="http://schemas.microsoft.com/office/drawing/2014/main" id="{EDD0D8E2-FD06-490A-8B5D-1977479B5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Freeform 741">
                  <a:extLst>
                    <a:ext uri="{FF2B5EF4-FFF2-40B4-BE49-F238E27FC236}">
                      <a16:creationId xmlns:a16="http://schemas.microsoft.com/office/drawing/2014/main" id="{373888B0-60BA-4327-AB24-D8E04C2DD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742">
                  <a:extLst>
                    <a:ext uri="{FF2B5EF4-FFF2-40B4-BE49-F238E27FC236}">
                      <a16:creationId xmlns:a16="http://schemas.microsoft.com/office/drawing/2014/main" id="{B71BFB76-29A0-4A72-ADB0-DA89CC088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743">
                  <a:extLst>
                    <a:ext uri="{FF2B5EF4-FFF2-40B4-BE49-F238E27FC236}">
                      <a16:creationId xmlns:a16="http://schemas.microsoft.com/office/drawing/2014/main" id="{BBD156E4-6155-4B67-93F1-E144CB528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744">
                  <a:extLst>
                    <a:ext uri="{FF2B5EF4-FFF2-40B4-BE49-F238E27FC236}">
                      <a16:creationId xmlns:a16="http://schemas.microsoft.com/office/drawing/2014/main" id="{A19CC64D-B793-42B0-8821-5C71D3496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Freeform 745">
                  <a:extLst>
                    <a:ext uri="{FF2B5EF4-FFF2-40B4-BE49-F238E27FC236}">
                      <a16:creationId xmlns:a16="http://schemas.microsoft.com/office/drawing/2014/main" id="{7E16528F-4A84-45C7-9849-43BEE078A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746">
                  <a:extLst>
                    <a:ext uri="{FF2B5EF4-FFF2-40B4-BE49-F238E27FC236}">
                      <a16:creationId xmlns:a16="http://schemas.microsoft.com/office/drawing/2014/main" id="{0DF1926A-DDAB-4D5B-855E-A67364146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Rectangle 747">
                  <a:extLst>
                    <a:ext uri="{FF2B5EF4-FFF2-40B4-BE49-F238E27FC236}">
                      <a16:creationId xmlns:a16="http://schemas.microsoft.com/office/drawing/2014/main" id="{74EF8B3A-F784-476C-83E8-68D23AC10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748">
                  <a:extLst>
                    <a:ext uri="{FF2B5EF4-FFF2-40B4-BE49-F238E27FC236}">
                      <a16:creationId xmlns:a16="http://schemas.microsoft.com/office/drawing/2014/main" id="{639A0E62-7820-4DEE-B784-1F2F9AD90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749">
                  <a:extLst>
                    <a:ext uri="{FF2B5EF4-FFF2-40B4-BE49-F238E27FC236}">
                      <a16:creationId xmlns:a16="http://schemas.microsoft.com/office/drawing/2014/main" id="{29A5C2AB-3C1C-45DA-8DD7-547524C7B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750">
                  <a:extLst>
                    <a:ext uri="{FF2B5EF4-FFF2-40B4-BE49-F238E27FC236}">
                      <a16:creationId xmlns:a16="http://schemas.microsoft.com/office/drawing/2014/main" id="{9DDBEDAF-185B-442F-8434-FC81E916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751">
                  <a:extLst>
                    <a:ext uri="{FF2B5EF4-FFF2-40B4-BE49-F238E27FC236}">
                      <a16:creationId xmlns:a16="http://schemas.microsoft.com/office/drawing/2014/main" id="{8DCF8B7C-FB34-4B2A-BA4C-2C55C4CC8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752">
                  <a:extLst>
                    <a:ext uri="{FF2B5EF4-FFF2-40B4-BE49-F238E27FC236}">
                      <a16:creationId xmlns:a16="http://schemas.microsoft.com/office/drawing/2014/main" id="{ECB6BAFE-4B6C-4259-98E2-9E8FE3BD3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753">
                  <a:extLst>
                    <a:ext uri="{FF2B5EF4-FFF2-40B4-BE49-F238E27FC236}">
                      <a16:creationId xmlns:a16="http://schemas.microsoft.com/office/drawing/2014/main" id="{C34A8BDD-499F-4D39-BD6B-41B21CE22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754">
                  <a:extLst>
                    <a:ext uri="{FF2B5EF4-FFF2-40B4-BE49-F238E27FC236}">
                      <a16:creationId xmlns:a16="http://schemas.microsoft.com/office/drawing/2014/main" id="{B3A0972F-E1B8-4B16-9DDC-335D4A69F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755">
                  <a:extLst>
                    <a:ext uri="{FF2B5EF4-FFF2-40B4-BE49-F238E27FC236}">
                      <a16:creationId xmlns:a16="http://schemas.microsoft.com/office/drawing/2014/main" id="{E0E2F03D-88AE-45AD-91A1-E2266BCB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Freeform 756">
                  <a:extLst>
                    <a:ext uri="{FF2B5EF4-FFF2-40B4-BE49-F238E27FC236}">
                      <a16:creationId xmlns:a16="http://schemas.microsoft.com/office/drawing/2014/main" id="{334D07FB-5D5E-4058-95F8-D19BC7C47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757">
                  <a:extLst>
                    <a:ext uri="{FF2B5EF4-FFF2-40B4-BE49-F238E27FC236}">
                      <a16:creationId xmlns:a16="http://schemas.microsoft.com/office/drawing/2014/main" id="{CF9D2BD8-0854-413F-82F2-7A491DD94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758">
                  <a:extLst>
                    <a:ext uri="{FF2B5EF4-FFF2-40B4-BE49-F238E27FC236}">
                      <a16:creationId xmlns:a16="http://schemas.microsoft.com/office/drawing/2014/main" id="{9EC0419C-AEB3-4EFB-A5CD-A8B26EAC3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759">
                  <a:extLst>
                    <a:ext uri="{FF2B5EF4-FFF2-40B4-BE49-F238E27FC236}">
                      <a16:creationId xmlns:a16="http://schemas.microsoft.com/office/drawing/2014/main" id="{B31AB866-DFA0-4A03-BEAB-AF490125C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760">
                  <a:extLst>
                    <a:ext uri="{FF2B5EF4-FFF2-40B4-BE49-F238E27FC236}">
                      <a16:creationId xmlns:a16="http://schemas.microsoft.com/office/drawing/2014/main" id="{FE89B93A-28D5-47AA-840C-A2BA52916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761">
                  <a:extLst>
                    <a:ext uri="{FF2B5EF4-FFF2-40B4-BE49-F238E27FC236}">
                      <a16:creationId xmlns:a16="http://schemas.microsoft.com/office/drawing/2014/main" id="{38449972-ACBF-4712-BB86-E208D3B15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Freeform 762">
                  <a:extLst>
                    <a:ext uri="{FF2B5EF4-FFF2-40B4-BE49-F238E27FC236}">
                      <a16:creationId xmlns:a16="http://schemas.microsoft.com/office/drawing/2014/main" id="{920C3868-BC8E-4BF2-9861-CA38386B9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763">
                  <a:extLst>
                    <a:ext uri="{FF2B5EF4-FFF2-40B4-BE49-F238E27FC236}">
                      <a16:creationId xmlns:a16="http://schemas.microsoft.com/office/drawing/2014/main" id="{8D8D6FD3-4721-45D1-B0BC-2BFD8DE43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64">
                  <a:extLst>
                    <a:ext uri="{FF2B5EF4-FFF2-40B4-BE49-F238E27FC236}">
                      <a16:creationId xmlns:a16="http://schemas.microsoft.com/office/drawing/2014/main" id="{245738A5-2187-4C48-B9DA-251D813CF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Rectangle 765">
                  <a:extLst>
                    <a:ext uri="{FF2B5EF4-FFF2-40B4-BE49-F238E27FC236}">
                      <a16:creationId xmlns:a16="http://schemas.microsoft.com/office/drawing/2014/main" id="{1DDC9760-E582-4965-9DDA-A309F17F5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766">
                  <a:extLst>
                    <a:ext uri="{FF2B5EF4-FFF2-40B4-BE49-F238E27FC236}">
                      <a16:creationId xmlns:a16="http://schemas.microsoft.com/office/drawing/2014/main" id="{2D414EBD-5108-4C38-9830-192A07426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767">
                  <a:extLst>
                    <a:ext uri="{FF2B5EF4-FFF2-40B4-BE49-F238E27FC236}">
                      <a16:creationId xmlns:a16="http://schemas.microsoft.com/office/drawing/2014/main" id="{19094DDE-C7CD-4560-91B0-1E94CCA7F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768">
                  <a:extLst>
                    <a:ext uri="{FF2B5EF4-FFF2-40B4-BE49-F238E27FC236}">
                      <a16:creationId xmlns:a16="http://schemas.microsoft.com/office/drawing/2014/main" id="{E4718E5C-D34D-4B9D-8289-90AD5A181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769">
                  <a:extLst>
                    <a:ext uri="{FF2B5EF4-FFF2-40B4-BE49-F238E27FC236}">
                      <a16:creationId xmlns:a16="http://schemas.microsoft.com/office/drawing/2014/main" id="{17ED1457-C355-400D-BD73-71BC91B0D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770">
                  <a:extLst>
                    <a:ext uri="{FF2B5EF4-FFF2-40B4-BE49-F238E27FC236}">
                      <a16:creationId xmlns:a16="http://schemas.microsoft.com/office/drawing/2014/main" id="{A7F9BCCB-989C-4E43-925F-5D2411C4D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771">
                  <a:extLst>
                    <a:ext uri="{FF2B5EF4-FFF2-40B4-BE49-F238E27FC236}">
                      <a16:creationId xmlns:a16="http://schemas.microsoft.com/office/drawing/2014/main" id="{3235998E-3961-42AC-859A-6E32EB72C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772">
                  <a:extLst>
                    <a:ext uri="{FF2B5EF4-FFF2-40B4-BE49-F238E27FC236}">
                      <a16:creationId xmlns:a16="http://schemas.microsoft.com/office/drawing/2014/main" id="{26F6764B-8C22-458E-8ACC-37D53ED01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773">
                  <a:extLst>
                    <a:ext uri="{FF2B5EF4-FFF2-40B4-BE49-F238E27FC236}">
                      <a16:creationId xmlns:a16="http://schemas.microsoft.com/office/drawing/2014/main" id="{3BC00244-B784-45E6-974F-9AC1D74F8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774">
                  <a:extLst>
                    <a:ext uri="{FF2B5EF4-FFF2-40B4-BE49-F238E27FC236}">
                      <a16:creationId xmlns:a16="http://schemas.microsoft.com/office/drawing/2014/main" id="{26AFE5C4-942B-4225-B026-16C710F1E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775">
                  <a:extLst>
                    <a:ext uri="{FF2B5EF4-FFF2-40B4-BE49-F238E27FC236}">
                      <a16:creationId xmlns:a16="http://schemas.microsoft.com/office/drawing/2014/main" id="{0F45A55D-D5A9-4E64-B368-596616ADA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776">
                  <a:extLst>
                    <a:ext uri="{FF2B5EF4-FFF2-40B4-BE49-F238E27FC236}">
                      <a16:creationId xmlns:a16="http://schemas.microsoft.com/office/drawing/2014/main" id="{E0B34E64-E54A-4D55-A5E1-FFEFB3D6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Rectangle 777">
                  <a:extLst>
                    <a:ext uri="{FF2B5EF4-FFF2-40B4-BE49-F238E27FC236}">
                      <a16:creationId xmlns:a16="http://schemas.microsoft.com/office/drawing/2014/main" id="{3339006A-4D09-4629-8D5F-894D8018A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778">
                  <a:extLst>
                    <a:ext uri="{FF2B5EF4-FFF2-40B4-BE49-F238E27FC236}">
                      <a16:creationId xmlns:a16="http://schemas.microsoft.com/office/drawing/2014/main" id="{D3C0B628-E933-4E14-8B7B-1F5B262F0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779">
                  <a:extLst>
                    <a:ext uri="{FF2B5EF4-FFF2-40B4-BE49-F238E27FC236}">
                      <a16:creationId xmlns:a16="http://schemas.microsoft.com/office/drawing/2014/main" id="{C6896D19-A1A0-4DB5-943C-9FDDEC46F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Rectangle 780">
                  <a:extLst>
                    <a:ext uri="{FF2B5EF4-FFF2-40B4-BE49-F238E27FC236}">
                      <a16:creationId xmlns:a16="http://schemas.microsoft.com/office/drawing/2014/main" id="{A03A5961-1D43-484E-841A-F8455A8EC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781">
                  <a:extLst>
                    <a:ext uri="{FF2B5EF4-FFF2-40B4-BE49-F238E27FC236}">
                      <a16:creationId xmlns:a16="http://schemas.microsoft.com/office/drawing/2014/main" id="{AEC79988-E5CB-4314-BC6A-9A9799481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782">
                  <a:extLst>
                    <a:ext uri="{FF2B5EF4-FFF2-40B4-BE49-F238E27FC236}">
                      <a16:creationId xmlns:a16="http://schemas.microsoft.com/office/drawing/2014/main" id="{DFDD4A0B-34A5-4123-8753-12635552F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783">
                  <a:extLst>
                    <a:ext uri="{FF2B5EF4-FFF2-40B4-BE49-F238E27FC236}">
                      <a16:creationId xmlns:a16="http://schemas.microsoft.com/office/drawing/2014/main" id="{ECE12D50-62D2-489A-863B-15CF38859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784">
                  <a:extLst>
                    <a:ext uri="{FF2B5EF4-FFF2-40B4-BE49-F238E27FC236}">
                      <a16:creationId xmlns:a16="http://schemas.microsoft.com/office/drawing/2014/main" id="{9FCA3743-07B4-4F49-884F-6A5B85407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785">
                  <a:extLst>
                    <a:ext uri="{FF2B5EF4-FFF2-40B4-BE49-F238E27FC236}">
                      <a16:creationId xmlns:a16="http://schemas.microsoft.com/office/drawing/2014/main" id="{DA4CCC5C-47EB-4883-87F0-F5D447429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786">
                  <a:extLst>
                    <a:ext uri="{FF2B5EF4-FFF2-40B4-BE49-F238E27FC236}">
                      <a16:creationId xmlns:a16="http://schemas.microsoft.com/office/drawing/2014/main" id="{82312029-FE18-40ED-BB63-2D3B294E2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787">
                  <a:extLst>
                    <a:ext uri="{FF2B5EF4-FFF2-40B4-BE49-F238E27FC236}">
                      <a16:creationId xmlns:a16="http://schemas.microsoft.com/office/drawing/2014/main" id="{223A5D15-96D0-4451-A45E-2E18C4846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788">
                  <a:extLst>
                    <a:ext uri="{FF2B5EF4-FFF2-40B4-BE49-F238E27FC236}">
                      <a16:creationId xmlns:a16="http://schemas.microsoft.com/office/drawing/2014/main" id="{7F1FBAE7-FFDD-4AD0-BF01-9E72B2182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789">
                  <a:extLst>
                    <a:ext uri="{FF2B5EF4-FFF2-40B4-BE49-F238E27FC236}">
                      <a16:creationId xmlns:a16="http://schemas.microsoft.com/office/drawing/2014/main" id="{8E378BB3-AFA6-4B99-8D3E-4EF1E6BCB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790">
                  <a:extLst>
                    <a:ext uri="{FF2B5EF4-FFF2-40B4-BE49-F238E27FC236}">
                      <a16:creationId xmlns:a16="http://schemas.microsoft.com/office/drawing/2014/main" id="{81FC6BA2-DED3-4DD4-B92D-BAC2AF626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791">
                  <a:extLst>
                    <a:ext uri="{FF2B5EF4-FFF2-40B4-BE49-F238E27FC236}">
                      <a16:creationId xmlns:a16="http://schemas.microsoft.com/office/drawing/2014/main" id="{5E36E48D-D613-4C5F-B839-0AD7C7002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 792">
                  <a:extLst>
                    <a:ext uri="{FF2B5EF4-FFF2-40B4-BE49-F238E27FC236}">
                      <a16:creationId xmlns:a16="http://schemas.microsoft.com/office/drawing/2014/main" id="{64E9B6D2-9871-45E6-BCF0-2D97E110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793">
                  <a:extLst>
                    <a:ext uri="{FF2B5EF4-FFF2-40B4-BE49-F238E27FC236}">
                      <a16:creationId xmlns:a16="http://schemas.microsoft.com/office/drawing/2014/main" id="{85A56398-631F-46EE-AF5B-1261D4E28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794">
                  <a:extLst>
                    <a:ext uri="{FF2B5EF4-FFF2-40B4-BE49-F238E27FC236}">
                      <a16:creationId xmlns:a16="http://schemas.microsoft.com/office/drawing/2014/main" id="{EDB8A08E-39DF-43DB-9A43-330060CAD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Freeform 795">
                  <a:extLst>
                    <a:ext uri="{FF2B5EF4-FFF2-40B4-BE49-F238E27FC236}">
                      <a16:creationId xmlns:a16="http://schemas.microsoft.com/office/drawing/2014/main" id="{B85EC330-379E-4E29-BC30-C81E9445D4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796">
                  <a:extLst>
                    <a:ext uri="{FF2B5EF4-FFF2-40B4-BE49-F238E27FC236}">
                      <a16:creationId xmlns:a16="http://schemas.microsoft.com/office/drawing/2014/main" id="{C3E432A0-1A0F-4921-90A2-3D03B252E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797">
                  <a:extLst>
                    <a:ext uri="{FF2B5EF4-FFF2-40B4-BE49-F238E27FC236}">
                      <a16:creationId xmlns:a16="http://schemas.microsoft.com/office/drawing/2014/main" id="{C5888296-D2E2-4F4D-985F-51B9A3F4DB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798">
                  <a:extLst>
                    <a:ext uri="{FF2B5EF4-FFF2-40B4-BE49-F238E27FC236}">
                      <a16:creationId xmlns:a16="http://schemas.microsoft.com/office/drawing/2014/main" id="{323FA7D8-6294-4771-A3DC-DB04D71F9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799">
                  <a:extLst>
                    <a:ext uri="{FF2B5EF4-FFF2-40B4-BE49-F238E27FC236}">
                      <a16:creationId xmlns:a16="http://schemas.microsoft.com/office/drawing/2014/main" id="{929222BE-7B6C-4F2E-9F52-58C8B8449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800">
                  <a:extLst>
                    <a:ext uri="{FF2B5EF4-FFF2-40B4-BE49-F238E27FC236}">
                      <a16:creationId xmlns:a16="http://schemas.microsoft.com/office/drawing/2014/main" id="{BEC05215-9E4B-4754-9AD0-BE7FC3784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801">
                  <a:extLst>
                    <a:ext uri="{FF2B5EF4-FFF2-40B4-BE49-F238E27FC236}">
                      <a16:creationId xmlns:a16="http://schemas.microsoft.com/office/drawing/2014/main" id="{805790CC-3B7A-40FE-A520-A26033603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802">
                  <a:extLst>
                    <a:ext uri="{FF2B5EF4-FFF2-40B4-BE49-F238E27FC236}">
                      <a16:creationId xmlns:a16="http://schemas.microsoft.com/office/drawing/2014/main" id="{5B168707-B34A-4BA5-AB2E-488B1360C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Rectangle 803">
                  <a:extLst>
                    <a:ext uri="{FF2B5EF4-FFF2-40B4-BE49-F238E27FC236}">
                      <a16:creationId xmlns:a16="http://schemas.microsoft.com/office/drawing/2014/main" id="{C587C0F7-DFAC-4E69-AEAE-0E42E1C83A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804">
                  <a:extLst>
                    <a:ext uri="{FF2B5EF4-FFF2-40B4-BE49-F238E27FC236}">
                      <a16:creationId xmlns:a16="http://schemas.microsoft.com/office/drawing/2014/main" id="{4702357A-D261-4683-81BE-FB360544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805">
                  <a:extLst>
                    <a:ext uri="{FF2B5EF4-FFF2-40B4-BE49-F238E27FC236}">
                      <a16:creationId xmlns:a16="http://schemas.microsoft.com/office/drawing/2014/main" id="{05EBFACD-45A7-4F55-B9E9-9075FA13A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806">
                  <a:extLst>
                    <a:ext uri="{FF2B5EF4-FFF2-40B4-BE49-F238E27FC236}">
                      <a16:creationId xmlns:a16="http://schemas.microsoft.com/office/drawing/2014/main" id="{262146CA-1F2A-4476-9CAD-C3A74C31B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807">
                  <a:extLst>
                    <a:ext uri="{FF2B5EF4-FFF2-40B4-BE49-F238E27FC236}">
                      <a16:creationId xmlns:a16="http://schemas.microsoft.com/office/drawing/2014/main" id="{4F6CE16A-70EA-409A-9D21-5E5047DF1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EBAB464F-EEA9-4678-B3CB-EE1AE9EF5F76}"/>
                </a:ext>
              </a:extLst>
            </p:cNvPr>
            <p:cNvGrpSpPr/>
            <p:nvPr/>
          </p:nvGrpSpPr>
          <p:grpSpPr>
            <a:xfrm>
              <a:off x="103029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259" name="Group 205">
                <a:extLst>
                  <a:ext uri="{FF2B5EF4-FFF2-40B4-BE49-F238E27FC236}">
                    <a16:creationId xmlns:a16="http://schemas.microsoft.com/office/drawing/2014/main" id="{A05B60B4-B123-41C3-A598-68089C20A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863" name="Freeform 5">
                  <a:extLst>
                    <a:ext uri="{FF2B5EF4-FFF2-40B4-BE49-F238E27FC236}">
                      <a16:creationId xmlns:a16="http://schemas.microsoft.com/office/drawing/2014/main" id="{7E4E9B92-3A58-484E-BA13-CB9F8FD70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4" name="Freeform 6">
                  <a:extLst>
                    <a:ext uri="{FF2B5EF4-FFF2-40B4-BE49-F238E27FC236}">
                      <a16:creationId xmlns:a16="http://schemas.microsoft.com/office/drawing/2014/main" id="{C94FC473-0B9E-4B32-9082-7AD03B8F7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5" name="Freeform 7">
                  <a:extLst>
                    <a:ext uri="{FF2B5EF4-FFF2-40B4-BE49-F238E27FC236}">
                      <a16:creationId xmlns:a16="http://schemas.microsoft.com/office/drawing/2014/main" id="{7BCF5051-EBFE-4F7C-A2B2-F26D27070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6" name="Freeform 8">
                  <a:extLst>
                    <a:ext uri="{FF2B5EF4-FFF2-40B4-BE49-F238E27FC236}">
                      <a16:creationId xmlns:a16="http://schemas.microsoft.com/office/drawing/2014/main" id="{3BAA9D20-FDE2-4754-98B1-AF5CB5317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7" name="Freeform 9">
                  <a:extLst>
                    <a:ext uri="{FF2B5EF4-FFF2-40B4-BE49-F238E27FC236}">
                      <a16:creationId xmlns:a16="http://schemas.microsoft.com/office/drawing/2014/main" id="{E1D80843-2D33-4C02-9BE8-82C01969D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8" name="Freeform 10">
                  <a:extLst>
                    <a:ext uri="{FF2B5EF4-FFF2-40B4-BE49-F238E27FC236}">
                      <a16:creationId xmlns:a16="http://schemas.microsoft.com/office/drawing/2014/main" id="{D377BA1D-341C-4B4F-B482-F7D0089DA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9" name="Freeform 11">
                  <a:extLst>
                    <a:ext uri="{FF2B5EF4-FFF2-40B4-BE49-F238E27FC236}">
                      <a16:creationId xmlns:a16="http://schemas.microsoft.com/office/drawing/2014/main" id="{B558D177-C96D-4D56-8119-A8A3D148B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0" name="Freeform 12">
                  <a:extLst>
                    <a:ext uri="{FF2B5EF4-FFF2-40B4-BE49-F238E27FC236}">
                      <a16:creationId xmlns:a16="http://schemas.microsoft.com/office/drawing/2014/main" id="{E0ABA9B5-68D4-4F5C-8782-C07007CFF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1" name="Freeform 13">
                  <a:extLst>
                    <a:ext uri="{FF2B5EF4-FFF2-40B4-BE49-F238E27FC236}">
                      <a16:creationId xmlns:a16="http://schemas.microsoft.com/office/drawing/2014/main" id="{D0CF5CA3-9573-4A86-83D1-65D905FA2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2" name="Freeform 14">
                  <a:extLst>
                    <a:ext uri="{FF2B5EF4-FFF2-40B4-BE49-F238E27FC236}">
                      <a16:creationId xmlns:a16="http://schemas.microsoft.com/office/drawing/2014/main" id="{17B575C4-9144-4C78-BEA3-2FC09B9E3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3" name="Freeform 15">
                  <a:extLst>
                    <a:ext uri="{FF2B5EF4-FFF2-40B4-BE49-F238E27FC236}">
                      <a16:creationId xmlns:a16="http://schemas.microsoft.com/office/drawing/2014/main" id="{E64308DD-A9C2-4748-BE19-1561F66235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4" name="Freeform 16">
                  <a:extLst>
                    <a:ext uri="{FF2B5EF4-FFF2-40B4-BE49-F238E27FC236}">
                      <a16:creationId xmlns:a16="http://schemas.microsoft.com/office/drawing/2014/main" id="{375F337C-160A-471C-80C0-BC52F8ED9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5" name="Freeform 17">
                  <a:extLst>
                    <a:ext uri="{FF2B5EF4-FFF2-40B4-BE49-F238E27FC236}">
                      <a16:creationId xmlns:a16="http://schemas.microsoft.com/office/drawing/2014/main" id="{7A422EAF-95AA-4459-AF3F-163BC595C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6" name="Freeform 18">
                  <a:extLst>
                    <a:ext uri="{FF2B5EF4-FFF2-40B4-BE49-F238E27FC236}">
                      <a16:creationId xmlns:a16="http://schemas.microsoft.com/office/drawing/2014/main" id="{F384C2BC-3405-4993-B61B-D7F529A4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7" name="Freeform 19">
                  <a:extLst>
                    <a:ext uri="{FF2B5EF4-FFF2-40B4-BE49-F238E27FC236}">
                      <a16:creationId xmlns:a16="http://schemas.microsoft.com/office/drawing/2014/main" id="{15C59E9A-F88E-46A4-B5E2-59E3000D1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8" name="Freeform 20">
                  <a:extLst>
                    <a:ext uri="{FF2B5EF4-FFF2-40B4-BE49-F238E27FC236}">
                      <a16:creationId xmlns:a16="http://schemas.microsoft.com/office/drawing/2014/main" id="{0F709BF1-7B95-45BE-BBD4-6DD0AD2EF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9" name="Freeform 21">
                  <a:extLst>
                    <a:ext uri="{FF2B5EF4-FFF2-40B4-BE49-F238E27FC236}">
                      <a16:creationId xmlns:a16="http://schemas.microsoft.com/office/drawing/2014/main" id="{91B5F844-2FA4-4FFE-B383-445B7611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0" name="Freeform 22">
                  <a:extLst>
                    <a:ext uri="{FF2B5EF4-FFF2-40B4-BE49-F238E27FC236}">
                      <a16:creationId xmlns:a16="http://schemas.microsoft.com/office/drawing/2014/main" id="{2F468648-62E6-4A4E-8C5B-46F4F0135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1" name="Freeform 23">
                  <a:extLst>
                    <a:ext uri="{FF2B5EF4-FFF2-40B4-BE49-F238E27FC236}">
                      <a16:creationId xmlns:a16="http://schemas.microsoft.com/office/drawing/2014/main" id="{29B933FF-9D4F-4A7C-B6AD-24462866A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2" name="Freeform 24">
                  <a:extLst>
                    <a:ext uri="{FF2B5EF4-FFF2-40B4-BE49-F238E27FC236}">
                      <a16:creationId xmlns:a16="http://schemas.microsoft.com/office/drawing/2014/main" id="{2F6A1640-EEAC-46DF-986D-C1795FBBF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3" name="Freeform 25">
                  <a:extLst>
                    <a:ext uri="{FF2B5EF4-FFF2-40B4-BE49-F238E27FC236}">
                      <a16:creationId xmlns:a16="http://schemas.microsoft.com/office/drawing/2014/main" id="{6C2451F9-044D-45AD-90D0-DA63A275D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4" name="Freeform 26">
                  <a:extLst>
                    <a:ext uri="{FF2B5EF4-FFF2-40B4-BE49-F238E27FC236}">
                      <a16:creationId xmlns:a16="http://schemas.microsoft.com/office/drawing/2014/main" id="{24B81A9D-3B98-4614-83D5-228CA4681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5" name="Freeform 27">
                  <a:extLst>
                    <a:ext uri="{FF2B5EF4-FFF2-40B4-BE49-F238E27FC236}">
                      <a16:creationId xmlns:a16="http://schemas.microsoft.com/office/drawing/2014/main" id="{6523442E-6FFF-456D-800B-7A63A9F16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6" name="Freeform 28">
                  <a:extLst>
                    <a:ext uri="{FF2B5EF4-FFF2-40B4-BE49-F238E27FC236}">
                      <a16:creationId xmlns:a16="http://schemas.microsoft.com/office/drawing/2014/main" id="{FAE1061F-5005-4022-A2DE-EB9E22FBF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7" name="Freeform 29">
                  <a:extLst>
                    <a:ext uri="{FF2B5EF4-FFF2-40B4-BE49-F238E27FC236}">
                      <a16:creationId xmlns:a16="http://schemas.microsoft.com/office/drawing/2014/main" id="{C0BBCA1F-ED1B-4AEE-BE61-15C803C2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8" name="Freeform 30">
                  <a:extLst>
                    <a:ext uri="{FF2B5EF4-FFF2-40B4-BE49-F238E27FC236}">
                      <a16:creationId xmlns:a16="http://schemas.microsoft.com/office/drawing/2014/main" id="{84CACB6B-1B06-40A6-9C1C-CBE08AFA1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9" name="Freeform 31">
                  <a:extLst>
                    <a:ext uri="{FF2B5EF4-FFF2-40B4-BE49-F238E27FC236}">
                      <a16:creationId xmlns:a16="http://schemas.microsoft.com/office/drawing/2014/main" id="{6D7880C0-1D96-4243-B12A-A9E9B0701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0" name="Freeform 32">
                  <a:extLst>
                    <a:ext uri="{FF2B5EF4-FFF2-40B4-BE49-F238E27FC236}">
                      <a16:creationId xmlns:a16="http://schemas.microsoft.com/office/drawing/2014/main" id="{55E270C2-5032-4B00-BD1F-565336CBA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1" name="Freeform 33">
                  <a:extLst>
                    <a:ext uri="{FF2B5EF4-FFF2-40B4-BE49-F238E27FC236}">
                      <a16:creationId xmlns:a16="http://schemas.microsoft.com/office/drawing/2014/main" id="{3ACA6424-D047-4F7B-92E9-958C6F8C9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2" name="Freeform 34">
                  <a:extLst>
                    <a:ext uri="{FF2B5EF4-FFF2-40B4-BE49-F238E27FC236}">
                      <a16:creationId xmlns:a16="http://schemas.microsoft.com/office/drawing/2014/main" id="{8D9721D8-54F7-432B-9930-1DB40E67E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3" name="Rectangle 35">
                  <a:extLst>
                    <a:ext uri="{FF2B5EF4-FFF2-40B4-BE49-F238E27FC236}">
                      <a16:creationId xmlns:a16="http://schemas.microsoft.com/office/drawing/2014/main" id="{DEF2E016-F895-4566-9021-ED25C1D39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4" name="Freeform 36">
                  <a:extLst>
                    <a:ext uri="{FF2B5EF4-FFF2-40B4-BE49-F238E27FC236}">
                      <a16:creationId xmlns:a16="http://schemas.microsoft.com/office/drawing/2014/main" id="{8986634F-09DE-4DBC-BA9E-C47FE5D6C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5" name="Freeform 37">
                  <a:extLst>
                    <a:ext uri="{FF2B5EF4-FFF2-40B4-BE49-F238E27FC236}">
                      <a16:creationId xmlns:a16="http://schemas.microsoft.com/office/drawing/2014/main" id="{9C4B89C8-3B10-4033-89D9-95CC0071B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6" name="Rectangle 38">
                  <a:extLst>
                    <a:ext uri="{FF2B5EF4-FFF2-40B4-BE49-F238E27FC236}">
                      <a16:creationId xmlns:a16="http://schemas.microsoft.com/office/drawing/2014/main" id="{54921953-259A-48C3-AF34-E635672EA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7" name="Freeform 39">
                  <a:extLst>
                    <a:ext uri="{FF2B5EF4-FFF2-40B4-BE49-F238E27FC236}">
                      <a16:creationId xmlns:a16="http://schemas.microsoft.com/office/drawing/2014/main" id="{E965803B-C400-424B-A7A6-E7B7A8540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8" name="Freeform 40">
                  <a:extLst>
                    <a:ext uri="{FF2B5EF4-FFF2-40B4-BE49-F238E27FC236}">
                      <a16:creationId xmlns:a16="http://schemas.microsoft.com/office/drawing/2014/main" id="{3DE62566-2B59-4B8D-812A-28BA7EDB7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9" name="Freeform 41">
                  <a:extLst>
                    <a:ext uri="{FF2B5EF4-FFF2-40B4-BE49-F238E27FC236}">
                      <a16:creationId xmlns:a16="http://schemas.microsoft.com/office/drawing/2014/main" id="{3A55935B-46D5-44B7-9768-AA38EA586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0" name="Freeform 42">
                  <a:extLst>
                    <a:ext uri="{FF2B5EF4-FFF2-40B4-BE49-F238E27FC236}">
                      <a16:creationId xmlns:a16="http://schemas.microsoft.com/office/drawing/2014/main" id="{5BFF1DEB-4078-44F6-98DE-B5A788070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1" name="Freeform 43">
                  <a:extLst>
                    <a:ext uri="{FF2B5EF4-FFF2-40B4-BE49-F238E27FC236}">
                      <a16:creationId xmlns:a16="http://schemas.microsoft.com/office/drawing/2014/main" id="{6BEAFA7D-37FC-4DA4-B74D-DC37678EF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2" name="Freeform 44">
                  <a:extLst>
                    <a:ext uri="{FF2B5EF4-FFF2-40B4-BE49-F238E27FC236}">
                      <a16:creationId xmlns:a16="http://schemas.microsoft.com/office/drawing/2014/main" id="{CCD1D5D7-4302-4944-B67D-84EBCD382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3" name="Freeform 45">
                  <a:extLst>
                    <a:ext uri="{FF2B5EF4-FFF2-40B4-BE49-F238E27FC236}">
                      <a16:creationId xmlns:a16="http://schemas.microsoft.com/office/drawing/2014/main" id="{BE48B48D-373B-4978-A676-0319033EA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4" name="Freeform 46">
                  <a:extLst>
                    <a:ext uri="{FF2B5EF4-FFF2-40B4-BE49-F238E27FC236}">
                      <a16:creationId xmlns:a16="http://schemas.microsoft.com/office/drawing/2014/main" id="{770F5223-472E-463F-81EB-B6AA29DEE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5" name="Freeform 47">
                  <a:extLst>
                    <a:ext uri="{FF2B5EF4-FFF2-40B4-BE49-F238E27FC236}">
                      <a16:creationId xmlns:a16="http://schemas.microsoft.com/office/drawing/2014/main" id="{83CC3EFA-127B-40AE-8E37-B11B35FAD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6" name="Freeform 48">
                  <a:extLst>
                    <a:ext uri="{FF2B5EF4-FFF2-40B4-BE49-F238E27FC236}">
                      <a16:creationId xmlns:a16="http://schemas.microsoft.com/office/drawing/2014/main" id="{864184D0-86B5-4BA5-9147-7698FB860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7" name="Freeform 49">
                  <a:extLst>
                    <a:ext uri="{FF2B5EF4-FFF2-40B4-BE49-F238E27FC236}">
                      <a16:creationId xmlns:a16="http://schemas.microsoft.com/office/drawing/2014/main" id="{7DBA905A-6E8D-432E-9AA7-B000A43C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8" name="Freeform 50">
                  <a:extLst>
                    <a:ext uri="{FF2B5EF4-FFF2-40B4-BE49-F238E27FC236}">
                      <a16:creationId xmlns:a16="http://schemas.microsoft.com/office/drawing/2014/main" id="{316B1860-BF2D-481C-8AFC-DAE08E92E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9" name="Freeform 51">
                  <a:extLst>
                    <a:ext uri="{FF2B5EF4-FFF2-40B4-BE49-F238E27FC236}">
                      <a16:creationId xmlns:a16="http://schemas.microsoft.com/office/drawing/2014/main" id="{ED72F7C2-2B5D-4063-B57F-8759B7D31A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0" name="Freeform 52">
                  <a:extLst>
                    <a:ext uri="{FF2B5EF4-FFF2-40B4-BE49-F238E27FC236}">
                      <a16:creationId xmlns:a16="http://schemas.microsoft.com/office/drawing/2014/main" id="{BA5E3505-4EDE-4598-8DC4-DED9AFA10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1" name="Freeform 53">
                  <a:extLst>
                    <a:ext uri="{FF2B5EF4-FFF2-40B4-BE49-F238E27FC236}">
                      <a16:creationId xmlns:a16="http://schemas.microsoft.com/office/drawing/2014/main" id="{7EC6B51E-6A1F-42DF-A102-AC05579E9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2" name="Freeform 54">
                  <a:extLst>
                    <a:ext uri="{FF2B5EF4-FFF2-40B4-BE49-F238E27FC236}">
                      <a16:creationId xmlns:a16="http://schemas.microsoft.com/office/drawing/2014/main" id="{D284B182-662B-464C-B61F-841F021C7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3" name="Freeform 55">
                  <a:extLst>
                    <a:ext uri="{FF2B5EF4-FFF2-40B4-BE49-F238E27FC236}">
                      <a16:creationId xmlns:a16="http://schemas.microsoft.com/office/drawing/2014/main" id="{CEFBE387-AB7F-4203-8E37-BA44598BB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4" name="Freeform 56">
                  <a:extLst>
                    <a:ext uri="{FF2B5EF4-FFF2-40B4-BE49-F238E27FC236}">
                      <a16:creationId xmlns:a16="http://schemas.microsoft.com/office/drawing/2014/main" id="{BF289183-1FB4-4586-9D25-76CE27504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5" name="Freeform 57">
                  <a:extLst>
                    <a:ext uri="{FF2B5EF4-FFF2-40B4-BE49-F238E27FC236}">
                      <a16:creationId xmlns:a16="http://schemas.microsoft.com/office/drawing/2014/main" id="{405165D4-E87C-4C11-A6F3-168727E42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6" name="Freeform 58">
                  <a:extLst>
                    <a:ext uri="{FF2B5EF4-FFF2-40B4-BE49-F238E27FC236}">
                      <a16:creationId xmlns:a16="http://schemas.microsoft.com/office/drawing/2014/main" id="{154F38CF-250B-472B-A05A-3EC44F5AC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7" name="Rectangle 59">
                  <a:extLst>
                    <a:ext uri="{FF2B5EF4-FFF2-40B4-BE49-F238E27FC236}">
                      <a16:creationId xmlns:a16="http://schemas.microsoft.com/office/drawing/2014/main" id="{3F407B85-F73A-469D-BA79-9CECE85C5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8" name="Freeform 60">
                  <a:extLst>
                    <a:ext uri="{FF2B5EF4-FFF2-40B4-BE49-F238E27FC236}">
                      <a16:creationId xmlns:a16="http://schemas.microsoft.com/office/drawing/2014/main" id="{E578AC9B-96E5-45AC-8218-30C5F495C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9" name="Freeform 61">
                  <a:extLst>
                    <a:ext uri="{FF2B5EF4-FFF2-40B4-BE49-F238E27FC236}">
                      <a16:creationId xmlns:a16="http://schemas.microsoft.com/office/drawing/2014/main" id="{B7B04C44-D08E-46BB-A3B1-C480B0AE0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0" name="Freeform 62">
                  <a:extLst>
                    <a:ext uri="{FF2B5EF4-FFF2-40B4-BE49-F238E27FC236}">
                      <a16:creationId xmlns:a16="http://schemas.microsoft.com/office/drawing/2014/main" id="{B7EF4EB9-02EA-4ECD-8269-1ED254B37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1" name="Freeform 63">
                  <a:extLst>
                    <a:ext uri="{FF2B5EF4-FFF2-40B4-BE49-F238E27FC236}">
                      <a16:creationId xmlns:a16="http://schemas.microsoft.com/office/drawing/2014/main" id="{32D43E6B-DA68-481A-8BC3-D86F3A6D9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2" name="Rectangle 64">
                  <a:extLst>
                    <a:ext uri="{FF2B5EF4-FFF2-40B4-BE49-F238E27FC236}">
                      <a16:creationId xmlns:a16="http://schemas.microsoft.com/office/drawing/2014/main" id="{231538C4-20C6-495D-A761-229AFC63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3" name="Freeform 65">
                  <a:extLst>
                    <a:ext uri="{FF2B5EF4-FFF2-40B4-BE49-F238E27FC236}">
                      <a16:creationId xmlns:a16="http://schemas.microsoft.com/office/drawing/2014/main" id="{0ABDBD24-92CB-4E13-A836-325E8536B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4" name="Freeform 66">
                  <a:extLst>
                    <a:ext uri="{FF2B5EF4-FFF2-40B4-BE49-F238E27FC236}">
                      <a16:creationId xmlns:a16="http://schemas.microsoft.com/office/drawing/2014/main" id="{A4EF0453-1BB5-4ED2-8550-9AFFE86CF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5" name="Rectangle 67">
                  <a:extLst>
                    <a:ext uri="{FF2B5EF4-FFF2-40B4-BE49-F238E27FC236}">
                      <a16:creationId xmlns:a16="http://schemas.microsoft.com/office/drawing/2014/main" id="{C234F5C5-4D6B-4367-B632-99C048E28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6" name="Freeform 68">
                  <a:extLst>
                    <a:ext uri="{FF2B5EF4-FFF2-40B4-BE49-F238E27FC236}">
                      <a16:creationId xmlns:a16="http://schemas.microsoft.com/office/drawing/2014/main" id="{DDE9846E-B8C5-4099-8788-F521DADFA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7" name="Freeform 69">
                  <a:extLst>
                    <a:ext uri="{FF2B5EF4-FFF2-40B4-BE49-F238E27FC236}">
                      <a16:creationId xmlns:a16="http://schemas.microsoft.com/office/drawing/2014/main" id="{8A5F6A6F-8AB3-48A7-AA54-D930C9A4E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8" name="Freeform 70">
                  <a:extLst>
                    <a:ext uri="{FF2B5EF4-FFF2-40B4-BE49-F238E27FC236}">
                      <a16:creationId xmlns:a16="http://schemas.microsoft.com/office/drawing/2014/main" id="{A94401E0-FB50-47B0-99BA-2F77C32A7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9" name="Freeform 71">
                  <a:extLst>
                    <a:ext uri="{FF2B5EF4-FFF2-40B4-BE49-F238E27FC236}">
                      <a16:creationId xmlns:a16="http://schemas.microsoft.com/office/drawing/2014/main" id="{E54F7553-0C01-4D79-8560-1EE47A5D6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0" name="Freeform 72">
                  <a:extLst>
                    <a:ext uri="{FF2B5EF4-FFF2-40B4-BE49-F238E27FC236}">
                      <a16:creationId xmlns:a16="http://schemas.microsoft.com/office/drawing/2014/main" id="{759E8883-3EBC-4DB6-8127-90E3F9A05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1" name="Freeform 73">
                  <a:extLst>
                    <a:ext uri="{FF2B5EF4-FFF2-40B4-BE49-F238E27FC236}">
                      <a16:creationId xmlns:a16="http://schemas.microsoft.com/office/drawing/2014/main" id="{E66209BB-FE76-45F9-B6D2-88C73CAB4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2" name="Freeform 74">
                  <a:extLst>
                    <a:ext uri="{FF2B5EF4-FFF2-40B4-BE49-F238E27FC236}">
                      <a16:creationId xmlns:a16="http://schemas.microsoft.com/office/drawing/2014/main" id="{D3535FCB-B346-46CF-988B-4DD125AA3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3" name="Freeform 75">
                  <a:extLst>
                    <a:ext uri="{FF2B5EF4-FFF2-40B4-BE49-F238E27FC236}">
                      <a16:creationId xmlns:a16="http://schemas.microsoft.com/office/drawing/2014/main" id="{95169601-03AE-4B48-927E-015C55A15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4" name="Freeform 76">
                  <a:extLst>
                    <a:ext uri="{FF2B5EF4-FFF2-40B4-BE49-F238E27FC236}">
                      <a16:creationId xmlns:a16="http://schemas.microsoft.com/office/drawing/2014/main" id="{A4DBF183-4AB2-4B24-A386-1E17CE89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Freeform 77">
                  <a:extLst>
                    <a:ext uri="{FF2B5EF4-FFF2-40B4-BE49-F238E27FC236}">
                      <a16:creationId xmlns:a16="http://schemas.microsoft.com/office/drawing/2014/main" id="{850DE9C5-E085-45D5-81FE-803C25B5E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Freeform 78">
                  <a:extLst>
                    <a:ext uri="{FF2B5EF4-FFF2-40B4-BE49-F238E27FC236}">
                      <a16:creationId xmlns:a16="http://schemas.microsoft.com/office/drawing/2014/main" id="{9F348A1C-6437-449A-B9DF-8DEBB18295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Freeform 79">
                  <a:extLst>
                    <a:ext uri="{FF2B5EF4-FFF2-40B4-BE49-F238E27FC236}">
                      <a16:creationId xmlns:a16="http://schemas.microsoft.com/office/drawing/2014/main" id="{31387F2A-A426-4848-BE38-484DC370A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Freeform 80">
                  <a:extLst>
                    <a:ext uri="{FF2B5EF4-FFF2-40B4-BE49-F238E27FC236}">
                      <a16:creationId xmlns:a16="http://schemas.microsoft.com/office/drawing/2014/main" id="{8615FFA4-CA27-4C81-BD78-53286CC54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81">
                  <a:extLst>
                    <a:ext uri="{FF2B5EF4-FFF2-40B4-BE49-F238E27FC236}">
                      <a16:creationId xmlns:a16="http://schemas.microsoft.com/office/drawing/2014/main" id="{13A574EB-9994-4A16-9A94-318399F9D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Freeform 82">
                  <a:extLst>
                    <a:ext uri="{FF2B5EF4-FFF2-40B4-BE49-F238E27FC236}">
                      <a16:creationId xmlns:a16="http://schemas.microsoft.com/office/drawing/2014/main" id="{FC06D01D-C817-4102-A0E1-8262A634A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83">
                  <a:extLst>
                    <a:ext uri="{FF2B5EF4-FFF2-40B4-BE49-F238E27FC236}">
                      <a16:creationId xmlns:a16="http://schemas.microsoft.com/office/drawing/2014/main" id="{27327D3F-8974-41D3-B660-8370D6060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Freeform 84">
                  <a:extLst>
                    <a:ext uri="{FF2B5EF4-FFF2-40B4-BE49-F238E27FC236}">
                      <a16:creationId xmlns:a16="http://schemas.microsoft.com/office/drawing/2014/main" id="{C1B5615E-1E15-4636-8BF8-353044E86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Freeform 85">
                  <a:extLst>
                    <a:ext uri="{FF2B5EF4-FFF2-40B4-BE49-F238E27FC236}">
                      <a16:creationId xmlns:a16="http://schemas.microsoft.com/office/drawing/2014/main" id="{FD628CA6-AC8C-496F-AC1F-D84249C49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4" name="Freeform 86">
                  <a:extLst>
                    <a:ext uri="{FF2B5EF4-FFF2-40B4-BE49-F238E27FC236}">
                      <a16:creationId xmlns:a16="http://schemas.microsoft.com/office/drawing/2014/main" id="{B4FFEC44-EE41-4BD1-B1D0-A4B5A130A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5" name="Freeform 87">
                  <a:extLst>
                    <a:ext uri="{FF2B5EF4-FFF2-40B4-BE49-F238E27FC236}">
                      <a16:creationId xmlns:a16="http://schemas.microsoft.com/office/drawing/2014/main" id="{E377D2BF-2E0B-429E-8CE5-971C09668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6" name="Freeform 88">
                  <a:extLst>
                    <a:ext uri="{FF2B5EF4-FFF2-40B4-BE49-F238E27FC236}">
                      <a16:creationId xmlns:a16="http://schemas.microsoft.com/office/drawing/2014/main" id="{F1B8608A-5FD3-4359-8B24-BA1CBDBC2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7" name="Freeform 89">
                  <a:extLst>
                    <a:ext uri="{FF2B5EF4-FFF2-40B4-BE49-F238E27FC236}">
                      <a16:creationId xmlns:a16="http://schemas.microsoft.com/office/drawing/2014/main" id="{6DDA01A8-2932-467F-ACF3-BB917CD04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8" name="Freeform 90">
                  <a:extLst>
                    <a:ext uri="{FF2B5EF4-FFF2-40B4-BE49-F238E27FC236}">
                      <a16:creationId xmlns:a16="http://schemas.microsoft.com/office/drawing/2014/main" id="{40B3B4C0-A159-48B4-AF46-26C723B3E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9" name="Freeform 91">
                  <a:extLst>
                    <a:ext uri="{FF2B5EF4-FFF2-40B4-BE49-F238E27FC236}">
                      <a16:creationId xmlns:a16="http://schemas.microsoft.com/office/drawing/2014/main" id="{1AC81C74-D4D5-4C22-9B9E-F9A1A0E09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0" name="Freeform 92">
                  <a:extLst>
                    <a:ext uri="{FF2B5EF4-FFF2-40B4-BE49-F238E27FC236}">
                      <a16:creationId xmlns:a16="http://schemas.microsoft.com/office/drawing/2014/main" id="{B64AE0E0-6BE7-47D4-BCF5-7F8BDF4B4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1" name="Freeform 93">
                  <a:extLst>
                    <a:ext uri="{FF2B5EF4-FFF2-40B4-BE49-F238E27FC236}">
                      <a16:creationId xmlns:a16="http://schemas.microsoft.com/office/drawing/2014/main" id="{F334D5BA-4F61-40AF-96D7-DF53B07054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2" name="Freeform 94">
                  <a:extLst>
                    <a:ext uri="{FF2B5EF4-FFF2-40B4-BE49-F238E27FC236}">
                      <a16:creationId xmlns:a16="http://schemas.microsoft.com/office/drawing/2014/main" id="{CCC38FFC-64AF-484B-AD3D-EEDC2B86B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3" name="Rectangle 95">
                  <a:extLst>
                    <a:ext uri="{FF2B5EF4-FFF2-40B4-BE49-F238E27FC236}">
                      <a16:creationId xmlns:a16="http://schemas.microsoft.com/office/drawing/2014/main" id="{38CF57B4-34AC-4181-8CCF-3A4E1172C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4" name="Freeform 96">
                  <a:extLst>
                    <a:ext uri="{FF2B5EF4-FFF2-40B4-BE49-F238E27FC236}">
                      <a16:creationId xmlns:a16="http://schemas.microsoft.com/office/drawing/2014/main" id="{A4C3DEB4-5036-41D9-87FA-0A5BB4C17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5" name="Freeform 97">
                  <a:extLst>
                    <a:ext uri="{FF2B5EF4-FFF2-40B4-BE49-F238E27FC236}">
                      <a16:creationId xmlns:a16="http://schemas.microsoft.com/office/drawing/2014/main" id="{9E6E77CE-BADB-41AE-9F17-44F070926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6" name="Freeform 98">
                  <a:extLst>
                    <a:ext uri="{FF2B5EF4-FFF2-40B4-BE49-F238E27FC236}">
                      <a16:creationId xmlns:a16="http://schemas.microsoft.com/office/drawing/2014/main" id="{25B6C013-44A6-4385-9A63-9DE40FF22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7" name="Rectangle 99">
                  <a:extLst>
                    <a:ext uri="{FF2B5EF4-FFF2-40B4-BE49-F238E27FC236}">
                      <a16:creationId xmlns:a16="http://schemas.microsoft.com/office/drawing/2014/main" id="{D973A8AE-4597-4896-B280-7A5F2A923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8" name="Freeform 100">
                  <a:extLst>
                    <a:ext uri="{FF2B5EF4-FFF2-40B4-BE49-F238E27FC236}">
                      <a16:creationId xmlns:a16="http://schemas.microsoft.com/office/drawing/2014/main" id="{A80AAA99-B12F-42FE-80FA-B1A9C4C52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9" name="Freeform 101">
                  <a:extLst>
                    <a:ext uri="{FF2B5EF4-FFF2-40B4-BE49-F238E27FC236}">
                      <a16:creationId xmlns:a16="http://schemas.microsoft.com/office/drawing/2014/main" id="{62F6A326-B745-4440-85ED-2034A900B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0" name="Freeform 102">
                  <a:extLst>
                    <a:ext uri="{FF2B5EF4-FFF2-40B4-BE49-F238E27FC236}">
                      <a16:creationId xmlns:a16="http://schemas.microsoft.com/office/drawing/2014/main" id="{B4A795F7-A825-4FF1-AF88-CAD053EB0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1" name="Freeform 103">
                  <a:extLst>
                    <a:ext uri="{FF2B5EF4-FFF2-40B4-BE49-F238E27FC236}">
                      <a16:creationId xmlns:a16="http://schemas.microsoft.com/office/drawing/2014/main" id="{96BAB1AB-9FE6-4618-B12F-1B0AD2DB4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2" name="Rectangle 104">
                  <a:extLst>
                    <a:ext uri="{FF2B5EF4-FFF2-40B4-BE49-F238E27FC236}">
                      <a16:creationId xmlns:a16="http://schemas.microsoft.com/office/drawing/2014/main" id="{1F80B6DD-5404-40CF-898B-60ADDB5A7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3" name="Freeform 105">
                  <a:extLst>
                    <a:ext uri="{FF2B5EF4-FFF2-40B4-BE49-F238E27FC236}">
                      <a16:creationId xmlns:a16="http://schemas.microsoft.com/office/drawing/2014/main" id="{1AD7903A-52C6-4F2F-8F5D-EE0922C8B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4" name="Freeform 106">
                  <a:extLst>
                    <a:ext uri="{FF2B5EF4-FFF2-40B4-BE49-F238E27FC236}">
                      <a16:creationId xmlns:a16="http://schemas.microsoft.com/office/drawing/2014/main" id="{DC65A067-2EA0-4448-B4D0-F132FC35E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5" name="Freeform 107">
                  <a:extLst>
                    <a:ext uri="{FF2B5EF4-FFF2-40B4-BE49-F238E27FC236}">
                      <a16:creationId xmlns:a16="http://schemas.microsoft.com/office/drawing/2014/main" id="{BADDFCFB-3015-47D1-89FE-61DC5C0B6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6" name="Freeform 108">
                  <a:extLst>
                    <a:ext uri="{FF2B5EF4-FFF2-40B4-BE49-F238E27FC236}">
                      <a16:creationId xmlns:a16="http://schemas.microsoft.com/office/drawing/2014/main" id="{26AF9446-9A25-47C8-BFA5-2E98FEA06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7" name="Freeform 109">
                  <a:extLst>
                    <a:ext uri="{FF2B5EF4-FFF2-40B4-BE49-F238E27FC236}">
                      <a16:creationId xmlns:a16="http://schemas.microsoft.com/office/drawing/2014/main" id="{8FB36889-8625-454A-9762-C8491FBD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8" name="Freeform 110">
                  <a:extLst>
                    <a:ext uri="{FF2B5EF4-FFF2-40B4-BE49-F238E27FC236}">
                      <a16:creationId xmlns:a16="http://schemas.microsoft.com/office/drawing/2014/main" id="{03F47E79-0951-4440-9863-7ACE181A0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9" name="Freeform 111">
                  <a:extLst>
                    <a:ext uri="{FF2B5EF4-FFF2-40B4-BE49-F238E27FC236}">
                      <a16:creationId xmlns:a16="http://schemas.microsoft.com/office/drawing/2014/main" id="{19660904-C5BD-4444-8806-563B8A1E8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0" name="Freeform 112">
                  <a:extLst>
                    <a:ext uri="{FF2B5EF4-FFF2-40B4-BE49-F238E27FC236}">
                      <a16:creationId xmlns:a16="http://schemas.microsoft.com/office/drawing/2014/main" id="{CD303CDC-981B-48FB-B6A7-08728A756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1" name="Freeform 113">
                  <a:extLst>
                    <a:ext uri="{FF2B5EF4-FFF2-40B4-BE49-F238E27FC236}">
                      <a16:creationId xmlns:a16="http://schemas.microsoft.com/office/drawing/2014/main" id="{121FA06B-B1B0-4DE6-A95D-119A2F7C3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2" name="Freeform 114">
                  <a:extLst>
                    <a:ext uri="{FF2B5EF4-FFF2-40B4-BE49-F238E27FC236}">
                      <a16:creationId xmlns:a16="http://schemas.microsoft.com/office/drawing/2014/main" id="{7D1DEAF8-6789-48E5-8AAB-3542F2FF5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3" name="Freeform 115">
                  <a:extLst>
                    <a:ext uri="{FF2B5EF4-FFF2-40B4-BE49-F238E27FC236}">
                      <a16:creationId xmlns:a16="http://schemas.microsoft.com/office/drawing/2014/main" id="{D95E1DE5-8B1C-4C26-BBE8-39D19A285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4" name="Freeform 116">
                  <a:extLst>
                    <a:ext uri="{FF2B5EF4-FFF2-40B4-BE49-F238E27FC236}">
                      <a16:creationId xmlns:a16="http://schemas.microsoft.com/office/drawing/2014/main" id="{C79F3B50-DD9A-4F38-9B5B-175C0C39F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5" name="Freeform 117">
                  <a:extLst>
                    <a:ext uri="{FF2B5EF4-FFF2-40B4-BE49-F238E27FC236}">
                      <a16:creationId xmlns:a16="http://schemas.microsoft.com/office/drawing/2014/main" id="{5B95DC77-1AEC-44D1-8BFF-015894846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6" name="Freeform 118">
                  <a:extLst>
                    <a:ext uri="{FF2B5EF4-FFF2-40B4-BE49-F238E27FC236}">
                      <a16:creationId xmlns:a16="http://schemas.microsoft.com/office/drawing/2014/main" id="{1ED9FF69-F845-44FB-A071-CD6825F77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7" name="Freeform 119">
                  <a:extLst>
                    <a:ext uri="{FF2B5EF4-FFF2-40B4-BE49-F238E27FC236}">
                      <a16:creationId xmlns:a16="http://schemas.microsoft.com/office/drawing/2014/main" id="{C77CCAED-8F13-4CD7-B7F0-DCE354D8F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8" name="Freeform 120">
                  <a:extLst>
                    <a:ext uri="{FF2B5EF4-FFF2-40B4-BE49-F238E27FC236}">
                      <a16:creationId xmlns:a16="http://schemas.microsoft.com/office/drawing/2014/main" id="{40D245C7-88FF-49E5-8D11-3E4C8B9F2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9" name="Freeform 121">
                  <a:extLst>
                    <a:ext uri="{FF2B5EF4-FFF2-40B4-BE49-F238E27FC236}">
                      <a16:creationId xmlns:a16="http://schemas.microsoft.com/office/drawing/2014/main" id="{619D3780-BA22-44A0-8D97-5118083E6F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0" name="Freeform 122">
                  <a:extLst>
                    <a:ext uri="{FF2B5EF4-FFF2-40B4-BE49-F238E27FC236}">
                      <a16:creationId xmlns:a16="http://schemas.microsoft.com/office/drawing/2014/main" id="{B7AA808F-7658-42D4-9875-14BA56370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1" name="Freeform 123">
                  <a:extLst>
                    <a:ext uri="{FF2B5EF4-FFF2-40B4-BE49-F238E27FC236}">
                      <a16:creationId xmlns:a16="http://schemas.microsoft.com/office/drawing/2014/main" id="{7DF97509-93EC-4F9C-8C71-ACF908D44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2" name="Rectangle 124">
                  <a:extLst>
                    <a:ext uri="{FF2B5EF4-FFF2-40B4-BE49-F238E27FC236}">
                      <a16:creationId xmlns:a16="http://schemas.microsoft.com/office/drawing/2014/main" id="{4988BFF1-5CA2-4986-A39E-BC3247C8E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3" name="Freeform 125">
                  <a:extLst>
                    <a:ext uri="{FF2B5EF4-FFF2-40B4-BE49-F238E27FC236}">
                      <a16:creationId xmlns:a16="http://schemas.microsoft.com/office/drawing/2014/main" id="{F76AB6F9-1240-47E5-BC4B-7F10E3B4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4" name="Freeform 126">
                  <a:extLst>
                    <a:ext uri="{FF2B5EF4-FFF2-40B4-BE49-F238E27FC236}">
                      <a16:creationId xmlns:a16="http://schemas.microsoft.com/office/drawing/2014/main" id="{BC1ACD22-AC3C-4981-A21C-86A04EC48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5" name="Freeform 127">
                  <a:extLst>
                    <a:ext uri="{FF2B5EF4-FFF2-40B4-BE49-F238E27FC236}">
                      <a16:creationId xmlns:a16="http://schemas.microsoft.com/office/drawing/2014/main" id="{57E1926E-06D0-4681-A89F-CBB0CB27F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6" name="Freeform 128">
                  <a:extLst>
                    <a:ext uri="{FF2B5EF4-FFF2-40B4-BE49-F238E27FC236}">
                      <a16:creationId xmlns:a16="http://schemas.microsoft.com/office/drawing/2014/main" id="{6B7BF013-6292-4CFF-9361-021A5BBD6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7" name="Freeform 129">
                  <a:extLst>
                    <a:ext uri="{FF2B5EF4-FFF2-40B4-BE49-F238E27FC236}">
                      <a16:creationId xmlns:a16="http://schemas.microsoft.com/office/drawing/2014/main" id="{99744069-0E99-40B1-87DB-0E35EE34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8" name="Freeform 130">
                  <a:extLst>
                    <a:ext uri="{FF2B5EF4-FFF2-40B4-BE49-F238E27FC236}">
                      <a16:creationId xmlns:a16="http://schemas.microsoft.com/office/drawing/2014/main" id="{D1D3F5E3-F0C2-4C3D-8EE4-0E93D8710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9" name="Freeform 131">
                  <a:extLst>
                    <a:ext uri="{FF2B5EF4-FFF2-40B4-BE49-F238E27FC236}">
                      <a16:creationId xmlns:a16="http://schemas.microsoft.com/office/drawing/2014/main" id="{2518A4EC-BCBA-4875-8890-92DF0557D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0" name="Freeform 132">
                  <a:extLst>
                    <a:ext uri="{FF2B5EF4-FFF2-40B4-BE49-F238E27FC236}">
                      <a16:creationId xmlns:a16="http://schemas.microsoft.com/office/drawing/2014/main" id="{8FA02C45-A37B-44C2-8C0C-E9F116CD5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1" name="Freeform 133">
                  <a:extLst>
                    <a:ext uri="{FF2B5EF4-FFF2-40B4-BE49-F238E27FC236}">
                      <a16:creationId xmlns:a16="http://schemas.microsoft.com/office/drawing/2014/main" id="{F4573C98-EB87-4258-98FD-A0F9375DA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2" name="Freeform 134">
                  <a:extLst>
                    <a:ext uri="{FF2B5EF4-FFF2-40B4-BE49-F238E27FC236}">
                      <a16:creationId xmlns:a16="http://schemas.microsoft.com/office/drawing/2014/main" id="{67BE2451-8E62-4584-ADA0-DADB3ED20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3" name="Rectangle 135">
                  <a:extLst>
                    <a:ext uri="{FF2B5EF4-FFF2-40B4-BE49-F238E27FC236}">
                      <a16:creationId xmlns:a16="http://schemas.microsoft.com/office/drawing/2014/main" id="{29D558BA-53BD-4EFC-8C30-A69EEB9D0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4" name="Freeform 136">
                  <a:extLst>
                    <a:ext uri="{FF2B5EF4-FFF2-40B4-BE49-F238E27FC236}">
                      <a16:creationId xmlns:a16="http://schemas.microsoft.com/office/drawing/2014/main" id="{D636BE15-8271-4539-8507-64D87850A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5" name="Rectangle 137">
                  <a:extLst>
                    <a:ext uri="{FF2B5EF4-FFF2-40B4-BE49-F238E27FC236}">
                      <a16:creationId xmlns:a16="http://schemas.microsoft.com/office/drawing/2014/main" id="{E4636FFC-0CC3-4B89-A7F0-3E4E82C10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6" name="Freeform 138">
                  <a:extLst>
                    <a:ext uri="{FF2B5EF4-FFF2-40B4-BE49-F238E27FC236}">
                      <a16:creationId xmlns:a16="http://schemas.microsoft.com/office/drawing/2014/main" id="{04F0B3FC-58DE-4EDE-963B-453A0091A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7" name="Freeform 139">
                  <a:extLst>
                    <a:ext uri="{FF2B5EF4-FFF2-40B4-BE49-F238E27FC236}">
                      <a16:creationId xmlns:a16="http://schemas.microsoft.com/office/drawing/2014/main" id="{00265072-8301-40C5-A177-1100A6B88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8" name="Freeform 140">
                  <a:extLst>
                    <a:ext uri="{FF2B5EF4-FFF2-40B4-BE49-F238E27FC236}">
                      <a16:creationId xmlns:a16="http://schemas.microsoft.com/office/drawing/2014/main" id="{30349B3F-91D7-4C32-B77D-BD43BF777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9" name="Freeform 141">
                  <a:extLst>
                    <a:ext uri="{FF2B5EF4-FFF2-40B4-BE49-F238E27FC236}">
                      <a16:creationId xmlns:a16="http://schemas.microsoft.com/office/drawing/2014/main" id="{337FD7D7-9D18-4FCC-B9F1-8FFFB65B7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0" name="Freeform 142">
                  <a:extLst>
                    <a:ext uri="{FF2B5EF4-FFF2-40B4-BE49-F238E27FC236}">
                      <a16:creationId xmlns:a16="http://schemas.microsoft.com/office/drawing/2014/main" id="{2A655B20-83FB-427E-B77E-D17BB48D7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1" name="Freeform 143">
                  <a:extLst>
                    <a:ext uri="{FF2B5EF4-FFF2-40B4-BE49-F238E27FC236}">
                      <a16:creationId xmlns:a16="http://schemas.microsoft.com/office/drawing/2014/main" id="{9B3D62B6-EA70-4596-BBCA-321D3214F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2" name="Freeform 144">
                  <a:extLst>
                    <a:ext uri="{FF2B5EF4-FFF2-40B4-BE49-F238E27FC236}">
                      <a16:creationId xmlns:a16="http://schemas.microsoft.com/office/drawing/2014/main" id="{F160633F-A50E-4F73-B892-4AAF69869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3" name="Freeform 145">
                  <a:extLst>
                    <a:ext uri="{FF2B5EF4-FFF2-40B4-BE49-F238E27FC236}">
                      <a16:creationId xmlns:a16="http://schemas.microsoft.com/office/drawing/2014/main" id="{A505DF84-D249-4007-B7AE-4AAA63D4C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4" name="Freeform 146">
                  <a:extLst>
                    <a:ext uri="{FF2B5EF4-FFF2-40B4-BE49-F238E27FC236}">
                      <a16:creationId xmlns:a16="http://schemas.microsoft.com/office/drawing/2014/main" id="{06CCF640-EE04-41AB-8219-6DC3CE782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5" name="Freeform 147">
                  <a:extLst>
                    <a:ext uri="{FF2B5EF4-FFF2-40B4-BE49-F238E27FC236}">
                      <a16:creationId xmlns:a16="http://schemas.microsoft.com/office/drawing/2014/main" id="{B45BCF86-D028-456B-860C-A35B01E3A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6" name="Freeform 148">
                  <a:extLst>
                    <a:ext uri="{FF2B5EF4-FFF2-40B4-BE49-F238E27FC236}">
                      <a16:creationId xmlns:a16="http://schemas.microsoft.com/office/drawing/2014/main" id="{8B94FD5C-70EB-4F16-8CE9-05CA96282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7" name="Freeform 149">
                  <a:extLst>
                    <a:ext uri="{FF2B5EF4-FFF2-40B4-BE49-F238E27FC236}">
                      <a16:creationId xmlns:a16="http://schemas.microsoft.com/office/drawing/2014/main" id="{AD17D4AB-8EFA-49F3-993E-02C4260B9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8" name="Rectangle 150">
                  <a:extLst>
                    <a:ext uri="{FF2B5EF4-FFF2-40B4-BE49-F238E27FC236}">
                      <a16:creationId xmlns:a16="http://schemas.microsoft.com/office/drawing/2014/main" id="{DF563851-5278-4532-8FD2-BC12ADC11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9" name="Freeform 151">
                  <a:extLst>
                    <a:ext uri="{FF2B5EF4-FFF2-40B4-BE49-F238E27FC236}">
                      <a16:creationId xmlns:a16="http://schemas.microsoft.com/office/drawing/2014/main" id="{EC7DEC0E-6425-43BC-BAA2-EA8986C3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0" name="Freeform 152">
                  <a:extLst>
                    <a:ext uri="{FF2B5EF4-FFF2-40B4-BE49-F238E27FC236}">
                      <a16:creationId xmlns:a16="http://schemas.microsoft.com/office/drawing/2014/main" id="{358AAD13-2DCB-42EC-8B53-0402B94E0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1" name="Freeform 153">
                  <a:extLst>
                    <a:ext uri="{FF2B5EF4-FFF2-40B4-BE49-F238E27FC236}">
                      <a16:creationId xmlns:a16="http://schemas.microsoft.com/office/drawing/2014/main" id="{D0F6AADC-30A9-4308-90D1-D3EBFC09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2" name="Rectangle 154">
                  <a:extLst>
                    <a:ext uri="{FF2B5EF4-FFF2-40B4-BE49-F238E27FC236}">
                      <a16:creationId xmlns:a16="http://schemas.microsoft.com/office/drawing/2014/main" id="{EA94EB30-7F37-4DE6-A2F2-630FFF73C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3" name="Freeform 155">
                  <a:extLst>
                    <a:ext uri="{FF2B5EF4-FFF2-40B4-BE49-F238E27FC236}">
                      <a16:creationId xmlns:a16="http://schemas.microsoft.com/office/drawing/2014/main" id="{AC74D127-EE41-4CCA-976B-EF2EF31C2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4" name="Freeform 156">
                  <a:extLst>
                    <a:ext uri="{FF2B5EF4-FFF2-40B4-BE49-F238E27FC236}">
                      <a16:creationId xmlns:a16="http://schemas.microsoft.com/office/drawing/2014/main" id="{1C37EE6F-14ED-43C2-8449-86D50E4E4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5" name="Freeform 157">
                  <a:extLst>
                    <a:ext uri="{FF2B5EF4-FFF2-40B4-BE49-F238E27FC236}">
                      <a16:creationId xmlns:a16="http://schemas.microsoft.com/office/drawing/2014/main" id="{964E9BD4-D53C-4851-A7CD-0D53A949C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6" name="Freeform 158">
                  <a:extLst>
                    <a:ext uri="{FF2B5EF4-FFF2-40B4-BE49-F238E27FC236}">
                      <a16:creationId xmlns:a16="http://schemas.microsoft.com/office/drawing/2014/main" id="{56AF6473-3C5A-499B-A229-D0C56CCC7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7" name="Freeform 159">
                  <a:extLst>
                    <a:ext uri="{FF2B5EF4-FFF2-40B4-BE49-F238E27FC236}">
                      <a16:creationId xmlns:a16="http://schemas.microsoft.com/office/drawing/2014/main" id="{6236FF5D-7C8A-4DA2-805A-AEC235D4F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8" name="Freeform 160">
                  <a:extLst>
                    <a:ext uri="{FF2B5EF4-FFF2-40B4-BE49-F238E27FC236}">
                      <a16:creationId xmlns:a16="http://schemas.microsoft.com/office/drawing/2014/main" id="{F202052D-183E-4838-A0EE-86BC3929F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9" name="Freeform 161">
                  <a:extLst>
                    <a:ext uri="{FF2B5EF4-FFF2-40B4-BE49-F238E27FC236}">
                      <a16:creationId xmlns:a16="http://schemas.microsoft.com/office/drawing/2014/main" id="{4CA25D1B-E737-4627-8336-A6CCB974E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0" name="Freeform 162">
                  <a:extLst>
                    <a:ext uri="{FF2B5EF4-FFF2-40B4-BE49-F238E27FC236}">
                      <a16:creationId xmlns:a16="http://schemas.microsoft.com/office/drawing/2014/main" id="{617482E2-6BF3-4E10-BEC4-F9A365571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1" name="Freeform 163">
                  <a:extLst>
                    <a:ext uri="{FF2B5EF4-FFF2-40B4-BE49-F238E27FC236}">
                      <a16:creationId xmlns:a16="http://schemas.microsoft.com/office/drawing/2014/main" id="{D7F21B2E-2176-469F-B234-A31F5B4F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2" name="Freeform 164">
                  <a:extLst>
                    <a:ext uri="{FF2B5EF4-FFF2-40B4-BE49-F238E27FC236}">
                      <a16:creationId xmlns:a16="http://schemas.microsoft.com/office/drawing/2014/main" id="{8E2540F9-3766-4659-844C-C15E6C73B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3" name="Freeform 165">
                  <a:extLst>
                    <a:ext uri="{FF2B5EF4-FFF2-40B4-BE49-F238E27FC236}">
                      <a16:creationId xmlns:a16="http://schemas.microsoft.com/office/drawing/2014/main" id="{DEFE5D47-6428-4AFF-9A5F-FE35660AE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4" name="Freeform 166">
                  <a:extLst>
                    <a:ext uri="{FF2B5EF4-FFF2-40B4-BE49-F238E27FC236}">
                      <a16:creationId xmlns:a16="http://schemas.microsoft.com/office/drawing/2014/main" id="{7C8DBD94-1EFF-42A4-B79E-B8E1F9650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5" name="Rectangle 167">
                  <a:extLst>
                    <a:ext uri="{FF2B5EF4-FFF2-40B4-BE49-F238E27FC236}">
                      <a16:creationId xmlns:a16="http://schemas.microsoft.com/office/drawing/2014/main" id="{EF106AC6-4A5F-4A7C-B0CC-0926EBA8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6" name="Freeform 168">
                  <a:extLst>
                    <a:ext uri="{FF2B5EF4-FFF2-40B4-BE49-F238E27FC236}">
                      <a16:creationId xmlns:a16="http://schemas.microsoft.com/office/drawing/2014/main" id="{A1E8E094-C72A-4F89-9805-D64F7E305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7" name="Freeform 169">
                  <a:extLst>
                    <a:ext uri="{FF2B5EF4-FFF2-40B4-BE49-F238E27FC236}">
                      <a16:creationId xmlns:a16="http://schemas.microsoft.com/office/drawing/2014/main" id="{8E277FB3-C064-49FF-8588-A65BE2628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8" name="Freeform 170">
                  <a:extLst>
                    <a:ext uri="{FF2B5EF4-FFF2-40B4-BE49-F238E27FC236}">
                      <a16:creationId xmlns:a16="http://schemas.microsoft.com/office/drawing/2014/main" id="{DF90CAD3-3DD5-4ADA-8A40-3EB56115A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9" name="Freeform 171">
                  <a:extLst>
                    <a:ext uri="{FF2B5EF4-FFF2-40B4-BE49-F238E27FC236}">
                      <a16:creationId xmlns:a16="http://schemas.microsoft.com/office/drawing/2014/main" id="{40CD2626-7B93-4BED-918A-0DB994DC1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0" name="Freeform 172">
                  <a:extLst>
                    <a:ext uri="{FF2B5EF4-FFF2-40B4-BE49-F238E27FC236}">
                      <a16:creationId xmlns:a16="http://schemas.microsoft.com/office/drawing/2014/main" id="{6B0BC43D-6760-409A-AAF8-8DA40E92C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1" name="Freeform 173">
                  <a:extLst>
                    <a:ext uri="{FF2B5EF4-FFF2-40B4-BE49-F238E27FC236}">
                      <a16:creationId xmlns:a16="http://schemas.microsoft.com/office/drawing/2014/main" id="{DF337297-97CB-4C30-BAF6-B7CE724CC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2" name="Freeform 174">
                  <a:extLst>
                    <a:ext uri="{FF2B5EF4-FFF2-40B4-BE49-F238E27FC236}">
                      <a16:creationId xmlns:a16="http://schemas.microsoft.com/office/drawing/2014/main" id="{0D29404A-FA23-406B-8E0C-DB8DAE1CC2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3" name="Freeform 175">
                  <a:extLst>
                    <a:ext uri="{FF2B5EF4-FFF2-40B4-BE49-F238E27FC236}">
                      <a16:creationId xmlns:a16="http://schemas.microsoft.com/office/drawing/2014/main" id="{94DE696C-52DF-4FC9-98AD-932AAE185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4" name="Freeform 176">
                  <a:extLst>
                    <a:ext uri="{FF2B5EF4-FFF2-40B4-BE49-F238E27FC236}">
                      <a16:creationId xmlns:a16="http://schemas.microsoft.com/office/drawing/2014/main" id="{7E11C3DF-05F7-4831-88D4-9884803EF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5" name="Freeform 177">
                  <a:extLst>
                    <a:ext uri="{FF2B5EF4-FFF2-40B4-BE49-F238E27FC236}">
                      <a16:creationId xmlns:a16="http://schemas.microsoft.com/office/drawing/2014/main" id="{C8F3DF58-2467-4B07-B62F-9AFA34701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6" name="Freeform 178">
                  <a:extLst>
                    <a:ext uri="{FF2B5EF4-FFF2-40B4-BE49-F238E27FC236}">
                      <a16:creationId xmlns:a16="http://schemas.microsoft.com/office/drawing/2014/main" id="{7143207E-21F4-4911-8DC6-6F426D390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7" name="Freeform 179">
                  <a:extLst>
                    <a:ext uri="{FF2B5EF4-FFF2-40B4-BE49-F238E27FC236}">
                      <a16:creationId xmlns:a16="http://schemas.microsoft.com/office/drawing/2014/main" id="{5F2ED45E-8F56-458A-809D-F755E9CF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8" name="Rectangle 180">
                  <a:extLst>
                    <a:ext uri="{FF2B5EF4-FFF2-40B4-BE49-F238E27FC236}">
                      <a16:creationId xmlns:a16="http://schemas.microsoft.com/office/drawing/2014/main" id="{EBC998BF-8F08-4213-B705-5C9CDD3A6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9" name="Freeform 181">
                  <a:extLst>
                    <a:ext uri="{FF2B5EF4-FFF2-40B4-BE49-F238E27FC236}">
                      <a16:creationId xmlns:a16="http://schemas.microsoft.com/office/drawing/2014/main" id="{0015F7D4-24EA-484D-9B0E-300E0CE9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0" name="Freeform 182">
                  <a:extLst>
                    <a:ext uri="{FF2B5EF4-FFF2-40B4-BE49-F238E27FC236}">
                      <a16:creationId xmlns:a16="http://schemas.microsoft.com/office/drawing/2014/main" id="{C7250740-081D-46B0-ABC4-9CB1FF0EB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1" name="Freeform 183">
                  <a:extLst>
                    <a:ext uri="{FF2B5EF4-FFF2-40B4-BE49-F238E27FC236}">
                      <a16:creationId xmlns:a16="http://schemas.microsoft.com/office/drawing/2014/main" id="{52436323-C3E0-4618-BC3E-BF734E93E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2" name="Freeform 184">
                  <a:extLst>
                    <a:ext uri="{FF2B5EF4-FFF2-40B4-BE49-F238E27FC236}">
                      <a16:creationId xmlns:a16="http://schemas.microsoft.com/office/drawing/2014/main" id="{316364AD-F7C1-4617-8009-202EFB507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3" name="Freeform 185">
                  <a:extLst>
                    <a:ext uri="{FF2B5EF4-FFF2-40B4-BE49-F238E27FC236}">
                      <a16:creationId xmlns:a16="http://schemas.microsoft.com/office/drawing/2014/main" id="{43B7F660-736F-45C6-A277-348D69FA6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4" name="Freeform 186">
                  <a:extLst>
                    <a:ext uri="{FF2B5EF4-FFF2-40B4-BE49-F238E27FC236}">
                      <a16:creationId xmlns:a16="http://schemas.microsoft.com/office/drawing/2014/main" id="{A17B2FB1-CF7E-4932-B3CE-6906F1AEC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5" name="Freeform 187">
                  <a:extLst>
                    <a:ext uri="{FF2B5EF4-FFF2-40B4-BE49-F238E27FC236}">
                      <a16:creationId xmlns:a16="http://schemas.microsoft.com/office/drawing/2014/main" id="{1C71C916-6ECC-4F9D-ACA3-796EDA938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6" name="Rectangle 188">
                  <a:extLst>
                    <a:ext uri="{FF2B5EF4-FFF2-40B4-BE49-F238E27FC236}">
                      <a16:creationId xmlns:a16="http://schemas.microsoft.com/office/drawing/2014/main" id="{4C0039E0-D554-4FAE-8587-95244AC8F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7" name="Freeform 189">
                  <a:extLst>
                    <a:ext uri="{FF2B5EF4-FFF2-40B4-BE49-F238E27FC236}">
                      <a16:creationId xmlns:a16="http://schemas.microsoft.com/office/drawing/2014/main" id="{A24FDC22-22F2-4862-8877-857028530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8" name="Freeform 190">
                  <a:extLst>
                    <a:ext uri="{FF2B5EF4-FFF2-40B4-BE49-F238E27FC236}">
                      <a16:creationId xmlns:a16="http://schemas.microsoft.com/office/drawing/2014/main" id="{AD12A0E9-AFBF-4BE5-BA25-1C3241BC6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9" name="Rectangle 191">
                  <a:extLst>
                    <a:ext uri="{FF2B5EF4-FFF2-40B4-BE49-F238E27FC236}">
                      <a16:creationId xmlns:a16="http://schemas.microsoft.com/office/drawing/2014/main" id="{1F47D22F-1D50-4B19-821F-4083C92E1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0" name="Freeform 192">
                  <a:extLst>
                    <a:ext uri="{FF2B5EF4-FFF2-40B4-BE49-F238E27FC236}">
                      <a16:creationId xmlns:a16="http://schemas.microsoft.com/office/drawing/2014/main" id="{3BE45F82-A5D0-4903-A914-80148B0E9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1" name="Freeform 193">
                  <a:extLst>
                    <a:ext uri="{FF2B5EF4-FFF2-40B4-BE49-F238E27FC236}">
                      <a16:creationId xmlns:a16="http://schemas.microsoft.com/office/drawing/2014/main" id="{9B9FC717-4927-4D33-8617-FCF0A5739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2" name="Rectangle 194">
                  <a:extLst>
                    <a:ext uri="{FF2B5EF4-FFF2-40B4-BE49-F238E27FC236}">
                      <a16:creationId xmlns:a16="http://schemas.microsoft.com/office/drawing/2014/main" id="{76BA80B2-2365-4077-9737-768485E74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3" name="Freeform 195">
                  <a:extLst>
                    <a:ext uri="{FF2B5EF4-FFF2-40B4-BE49-F238E27FC236}">
                      <a16:creationId xmlns:a16="http://schemas.microsoft.com/office/drawing/2014/main" id="{908D4FD5-CFF5-4172-B6C5-4D3334900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4" name="Freeform 196">
                  <a:extLst>
                    <a:ext uri="{FF2B5EF4-FFF2-40B4-BE49-F238E27FC236}">
                      <a16:creationId xmlns:a16="http://schemas.microsoft.com/office/drawing/2014/main" id="{F241C4EE-185A-4122-8231-0DC0E2F25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5" name="Freeform 197">
                  <a:extLst>
                    <a:ext uri="{FF2B5EF4-FFF2-40B4-BE49-F238E27FC236}">
                      <a16:creationId xmlns:a16="http://schemas.microsoft.com/office/drawing/2014/main" id="{6E43E0D1-6390-47D6-85BA-49FF46CE4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6" name="Rectangle 198">
                  <a:extLst>
                    <a:ext uri="{FF2B5EF4-FFF2-40B4-BE49-F238E27FC236}">
                      <a16:creationId xmlns:a16="http://schemas.microsoft.com/office/drawing/2014/main" id="{BCACED14-5231-47A5-ADC1-15FAC750B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7" name="Rectangle 199">
                  <a:extLst>
                    <a:ext uri="{FF2B5EF4-FFF2-40B4-BE49-F238E27FC236}">
                      <a16:creationId xmlns:a16="http://schemas.microsoft.com/office/drawing/2014/main" id="{8321FE4E-C51C-4221-823C-C422F6A7E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8" name="Freeform 200">
                  <a:extLst>
                    <a:ext uri="{FF2B5EF4-FFF2-40B4-BE49-F238E27FC236}">
                      <a16:creationId xmlns:a16="http://schemas.microsoft.com/office/drawing/2014/main" id="{DC42177A-3B39-481D-A63F-D0E61C81C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9" name="Freeform 201">
                  <a:extLst>
                    <a:ext uri="{FF2B5EF4-FFF2-40B4-BE49-F238E27FC236}">
                      <a16:creationId xmlns:a16="http://schemas.microsoft.com/office/drawing/2014/main" id="{ABE739A2-E18C-4858-84BD-31110AED4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0" name="Freeform 202">
                  <a:extLst>
                    <a:ext uri="{FF2B5EF4-FFF2-40B4-BE49-F238E27FC236}">
                      <a16:creationId xmlns:a16="http://schemas.microsoft.com/office/drawing/2014/main" id="{59F64C3C-4698-4631-8BBD-F5F81B75F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1" name="Rectangle 203">
                  <a:extLst>
                    <a:ext uri="{FF2B5EF4-FFF2-40B4-BE49-F238E27FC236}">
                      <a16:creationId xmlns:a16="http://schemas.microsoft.com/office/drawing/2014/main" id="{476E64D1-F05A-45F7-95D6-684F7A54B6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2" name="Freeform 204">
                  <a:extLst>
                    <a:ext uri="{FF2B5EF4-FFF2-40B4-BE49-F238E27FC236}">
                      <a16:creationId xmlns:a16="http://schemas.microsoft.com/office/drawing/2014/main" id="{994920FA-8A6D-4C26-B51E-01A8B3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0" name="Group 406">
                <a:extLst>
                  <a:ext uri="{FF2B5EF4-FFF2-40B4-BE49-F238E27FC236}">
                    <a16:creationId xmlns:a16="http://schemas.microsoft.com/office/drawing/2014/main" id="{F0CFBFA8-664C-4FB7-9D0E-75E0E8E975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1663" name="Rectangle 206">
                  <a:extLst>
                    <a:ext uri="{FF2B5EF4-FFF2-40B4-BE49-F238E27FC236}">
                      <a16:creationId xmlns:a16="http://schemas.microsoft.com/office/drawing/2014/main" id="{583D36B7-3E5D-4542-ACD0-23578D927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4" name="Freeform 207">
                  <a:extLst>
                    <a:ext uri="{FF2B5EF4-FFF2-40B4-BE49-F238E27FC236}">
                      <a16:creationId xmlns:a16="http://schemas.microsoft.com/office/drawing/2014/main" id="{0686CCB1-E950-43BC-AB97-7F242150F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5" name="Freeform 208">
                  <a:extLst>
                    <a:ext uri="{FF2B5EF4-FFF2-40B4-BE49-F238E27FC236}">
                      <a16:creationId xmlns:a16="http://schemas.microsoft.com/office/drawing/2014/main" id="{11F75042-46CA-4532-A972-3E2BF23E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6" name="Freeform 209">
                  <a:extLst>
                    <a:ext uri="{FF2B5EF4-FFF2-40B4-BE49-F238E27FC236}">
                      <a16:creationId xmlns:a16="http://schemas.microsoft.com/office/drawing/2014/main" id="{90C316B1-ABE8-4974-9426-7DA4D4A06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7" name="Freeform 210">
                  <a:extLst>
                    <a:ext uri="{FF2B5EF4-FFF2-40B4-BE49-F238E27FC236}">
                      <a16:creationId xmlns:a16="http://schemas.microsoft.com/office/drawing/2014/main" id="{47127139-D3BF-4BF1-B8CB-8E6C55059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8" name="Freeform 211">
                  <a:extLst>
                    <a:ext uri="{FF2B5EF4-FFF2-40B4-BE49-F238E27FC236}">
                      <a16:creationId xmlns:a16="http://schemas.microsoft.com/office/drawing/2014/main" id="{C94321AE-9807-42E3-A217-305126374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9" name="Freeform 212">
                  <a:extLst>
                    <a:ext uri="{FF2B5EF4-FFF2-40B4-BE49-F238E27FC236}">
                      <a16:creationId xmlns:a16="http://schemas.microsoft.com/office/drawing/2014/main" id="{DAEED390-9D12-4086-9DE9-BA419305A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0" name="Freeform 213">
                  <a:extLst>
                    <a:ext uri="{FF2B5EF4-FFF2-40B4-BE49-F238E27FC236}">
                      <a16:creationId xmlns:a16="http://schemas.microsoft.com/office/drawing/2014/main" id="{93121E27-0CF1-4E55-B161-498DDF2FC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1" name="Freeform 214">
                  <a:extLst>
                    <a:ext uri="{FF2B5EF4-FFF2-40B4-BE49-F238E27FC236}">
                      <a16:creationId xmlns:a16="http://schemas.microsoft.com/office/drawing/2014/main" id="{791F2AAE-FD53-4E3C-B738-40CEBD8D5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2" name="Freeform 215">
                  <a:extLst>
                    <a:ext uri="{FF2B5EF4-FFF2-40B4-BE49-F238E27FC236}">
                      <a16:creationId xmlns:a16="http://schemas.microsoft.com/office/drawing/2014/main" id="{2B5FA650-2A8C-44D1-A2C3-B0023456F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3" name="Freeform 216">
                  <a:extLst>
                    <a:ext uri="{FF2B5EF4-FFF2-40B4-BE49-F238E27FC236}">
                      <a16:creationId xmlns:a16="http://schemas.microsoft.com/office/drawing/2014/main" id="{DA109484-2321-480E-84E3-0E48AD74C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4" name="Freeform 217">
                  <a:extLst>
                    <a:ext uri="{FF2B5EF4-FFF2-40B4-BE49-F238E27FC236}">
                      <a16:creationId xmlns:a16="http://schemas.microsoft.com/office/drawing/2014/main" id="{52595073-BBFC-4CDD-ACB6-61FCD5EBD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5" name="Freeform 218">
                  <a:extLst>
                    <a:ext uri="{FF2B5EF4-FFF2-40B4-BE49-F238E27FC236}">
                      <a16:creationId xmlns:a16="http://schemas.microsoft.com/office/drawing/2014/main" id="{738C5B7D-3A0E-4CED-A073-9A9750FF9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6" name="Freeform 219">
                  <a:extLst>
                    <a:ext uri="{FF2B5EF4-FFF2-40B4-BE49-F238E27FC236}">
                      <a16:creationId xmlns:a16="http://schemas.microsoft.com/office/drawing/2014/main" id="{27D0A4C9-B0DE-47F2-8A80-C8212BF3B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7" name="Freeform 220">
                  <a:extLst>
                    <a:ext uri="{FF2B5EF4-FFF2-40B4-BE49-F238E27FC236}">
                      <a16:creationId xmlns:a16="http://schemas.microsoft.com/office/drawing/2014/main" id="{48298A89-FAB8-46D5-9B92-1DC76B1F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8" name="Freeform 221">
                  <a:extLst>
                    <a:ext uri="{FF2B5EF4-FFF2-40B4-BE49-F238E27FC236}">
                      <a16:creationId xmlns:a16="http://schemas.microsoft.com/office/drawing/2014/main" id="{EAF7AB15-2CDD-4F5F-AE29-3189B3CE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9" name="Freeform 222">
                  <a:extLst>
                    <a:ext uri="{FF2B5EF4-FFF2-40B4-BE49-F238E27FC236}">
                      <a16:creationId xmlns:a16="http://schemas.microsoft.com/office/drawing/2014/main" id="{F7B33545-68D4-40DC-9E7F-7C0D096BC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0" name="Freeform 223">
                  <a:extLst>
                    <a:ext uri="{FF2B5EF4-FFF2-40B4-BE49-F238E27FC236}">
                      <a16:creationId xmlns:a16="http://schemas.microsoft.com/office/drawing/2014/main" id="{210C8AE3-E9D0-4F0A-B283-B7D3812FE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1" name="Freeform 224">
                  <a:extLst>
                    <a:ext uri="{FF2B5EF4-FFF2-40B4-BE49-F238E27FC236}">
                      <a16:creationId xmlns:a16="http://schemas.microsoft.com/office/drawing/2014/main" id="{1C820AFB-76CD-43DD-8D3F-DD9105A05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2" name="Freeform 225">
                  <a:extLst>
                    <a:ext uri="{FF2B5EF4-FFF2-40B4-BE49-F238E27FC236}">
                      <a16:creationId xmlns:a16="http://schemas.microsoft.com/office/drawing/2014/main" id="{3D3CCEEC-46B9-4E7D-8EDE-DCCC6908C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3" name="Freeform 226">
                  <a:extLst>
                    <a:ext uri="{FF2B5EF4-FFF2-40B4-BE49-F238E27FC236}">
                      <a16:creationId xmlns:a16="http://schemas.microsoft.com/office/drawing/2014/main" id="{154ABBA8-9374-4112-80A1-7A3AEF32B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4" name="Freeform 227">
                  <a:extLst>
                    <a:ext uri="{FF2B5EF4-FFF2-40B4-BE49-F238E27FC236}">
                      <a16:creationId xmlns:a16="http://schemas.microsoft.com/office/drawing/2014/main" id="{13BE83AA-CB4B-4CE3-9F42-7F5770849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5" name="Freeform 228">
                  <a:extLst>
                    <a:ext uri="{FF2B5EF4-FFF2-40B4-BE49-F238E27FC236}">
                      <a16:creationId xmlns:a16="http://schemas.microsoft.com/office/drawing/2014/main" id="{0EC7B9A2-EEDC-4770-B2C8-8F163A449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6" name="Freeform 229">
                  <a:extLst>
                    <a:ext uri="{FF2B5EF4-FFF2-40B4-BE49-F238E27FC236}">
                      <a16:creationId xmlns:a16="http://schemas.microsoft.com/office/drawing/2014/main" id="{EB00E517-652F-43CD-96F6-AE3FD49D5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7" name="Freeform 230">
                  <a:extLst>
                    <a:ext uri="{FF2B5EF4-FFF2-40B4-BE49-F238E27FC236}">
                      <a16:creationId xmlns:a16="http://schemas.microsoft.com/office/drawing/2014/main" id="{68908350-0DC6-4B33-91BF-4CB2182FF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8" name="Freeform 231">
                  <a:extLst>
                    <a:ext uri="{FF2B5EF4-FFF2-40B4-BE49-F238E27FC236}">
                      <a16:creationId xmlns:a16="http://schemas.microsoft.com/office/drawing/2014/main" id="{E20ED005-3D58-4498-832A-42387B478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9" name="Freeform 232">
                  <a:extLst>
                    <a:ext uri="{FF2B5EF4-FFF2-40B4-BE49-F238E27FC236}">
                      <a16:creationId xmlns:a16="http://schemas.microsoft.com/office/drawing/2014/main" id="{1326DB7B-B864-4250-A2C7-76BAD2D7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0" name="Freeform 233">
                  <a:extLst>
                    <a:ext uri="{FF2B5EF4-FFF2-40B4-BE49-F238E27FC236}">
                      <a16:creationId xmlns:a16="http://schemas.microsoft.com/office/drawing/2014/main" id="{A879A1F7-E4D0-47C8-8BEC-083F03185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1" name="Freeform 234">
                  <a:extLst>
                    <a:ext uri="{FF2B5EF4-FFF2-40B4-BE49-F238E27FC236}">
                      <a16:creationId xmlns:a16="http://schemas.microsoft.com/office/drawing/2014/main" id="{383BD298-7849-47E3-8A36-D1F849D97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2" name="Freeform 235">
                  <a:extLst>
                    <a:ext uri="{FF2B5EF4-FFF2-40B4-BE49-F238E27FC236}">
                      <a16:creationId xmlns:a16="http://schemas.microsoft.com/office/drawing/2014/main" id="{84CBD859-9F4A-4C0C-8AAD-0F1ABFDB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3" name="Freeform 236">
                  <a:extLst>
                    <a:ext uri="{FF2B5EF4-FFF2-40B4-BE49-F238E27FC236}">
                      <a16:creationId xmlns:a16="http://schemas.microsoft.com/office/drawing/2014/main" id="{FA7D4A6F-A52A-4EE8-B053-F8070CAED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4" name="Freeform 237">
                  <a:extLst>
                    <a:ext uri="{FF2B5EF4-FFF2-40B4-BE49-F238E27FC236}">
                      <a16:creationId xmlns:a16="http://schemas.microsoft.com/office/drawing/2014/main" id="{CD97441A-A844-48C4-9982-933AACF92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5" name="Freeform 238">
                  <a:extLst>
                    <a:ext uri="{FF2B5EF4-FFF2-40B4-BE49-F238E27FC236}">
                      <a16:creationId xmlns:a16="http://schemas.microsoft.com/office/drawing/2014/main" id="{801C5BF1-AC7C-4F9D-BE3C-C1F12FF5D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6" name="Freeform 239">
                  <a:extLst>
                    <a:ext uri="{FF2B5EF4-FFF2-40B4-BE49-F238E27FC236}">
                      <a16:creationId xmlns:a16="http://schemas.microsoft.com/office/drawing/2014/main" id="{BABCC3D4-68AF-4F49-BA17-AB5BC9AB8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7" name="Freeform 240">
                  <a:extLst>
                    <a:ext uri="{FF2B5EF4-FFF2-40B4-BE49-F238E27FC236}">
                      <a16:creationId xmlns:a16="http://schemas.microsoft.com/office/drawing/2014/main" id="{481CAE26-7A14-4C59-AF42-137024AB7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8" name="Freeform 241">
                  <a:extLst>
                    <a:ext uri="{FF2B5EF4-FFF2-40B4-BE49-F238E27FC236}">
                      <a16:creationId xmlns:a16="http://schemas.microsoft.com/office/drawing/2014/main" id="{69D491CE-4230-4BE0-A03E-5CF75B3DF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9" name="Freeform 242">
                  <a:extLst>
                    <a:ext uri="{FF2B5EF4-FFF2-40B4-BE49-F238E27FC236}">
                      <a16:creationId xmlns:a16="http://schemas.microsoft.com/office/drawing/2014/main" id="{41506994-85B4-4374-8C24-34A4C8BEC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0" name="Freeform 243">
                  <a:extLst>
                    <a:ext uri="{FF2B5EF4-FFF2-40B4-BE49-F238E27FC236}">
                      <a16:creationId xmlns:a16="http://schemas.microsoft.com/office/drawing/2014/main" id="{AEB32775-2D36-4427-87A3-E0866F24B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1" name="Rectangle 244">
                  <a:extLst>
                    <a:ext uri="{FF2B5EF4-FFF2-40B4-BE49-F238E27FC236}">
                      <a16:creationId xmlns:a16="http://schemas.microsoft.com/office/drawing/2014/main" id="{0D9930D8-E5D0-4336-8B36-2D5A1C58F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2" name="Freeform 245">
                  <a:extLst>
                    <a:ext uri="{FF2B5EF4-FFF2-40B4-BE49-F238E27FC236}">
                      <a16:creationId xmlns:a16="http://schemas.microsoft.com/office/drawing/2014/main" id="{7A0BE8C1-C7B6-4953-BC37-A8C862674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3" name="Freeform 246">
                  <a:extLst>
                    <a:ext uri="{FF2B5EF4-FFF2-40B4-BE49-F238E27FC236}">
                      <a16:creationId xmlns:a16="http://schemas.microsoft.com/office/drawing/2014/main" id="{35E87F76-B87D-4FC8-A628-6A9CFDC0D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4" name="Rectangle 247">
                  <a:extLst>
                    <a:ext uri="{FF2B5EF4-FFF2-40B4-BE49-F238E27FC236}">
                      <a16:creationId xmlns:a16="http://schemas.microsoft.com/office/drawing/2014/main" id="{0DEC904F-3248-40AB-A615-DD55CDEC7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5" name="Freeform 248">
                  <a:extLst>
                    <a:ext uri="{FF2B5EF4-FFF2-40B4-BE49-F238E27FC236}">
                      <a16:creationId xmlns:a16="http://schemas.microsoft.com/office/drawing/2014/main" id="{7EA16ACE-E269-4CC8-B0E1-E4F2297A1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6" name="Freeform 249">
                  <a:extLst>
                    <a:ext uri="{FF2B5EF4-FFF2-40B4-BE49-F238E27FC236}">
                      <a16:creationId xmlns:a16="http://schemas.microsoft.com/office/drawing/2014/main" id="{C28DE482-6069-483B-A688-A0273D0B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7" name="Freeform 250">
                  <a:extLst>
                    <a:ext uri="{FF2B5EF4-FFF2-40B4-BE49-F238E27FC236}">
                      <a16:creationId xmlns:a16="http://schemas.microsoft.com/office/drawing/2014/main" id="{788B3323-62EC-417F-9201-BDC875016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8" name="Freeform 251">
                  <a:extLst>
                    <a:ext uri="{FF2B5EF4-FFF2-40B4-BE49-F238E27FC236}">
                      <a16:creationId xmlns:a16="http://schemas.microsoft.com/office/drawing/2014/main" id="{D0472816-482E-45A4-94A8-465395ABF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9" name="Freeform 252">
                  <a:extLst>
                    <a:ext uri="{FF2B5EF4-FFF2-40B4-BE49-F238E27FC236}">
                      <a16:creationId xmlns:a16="http://schemas.microsoft.com/office/drawing/2014/main" id="{A143C7E2-5580-404D-9426-645E1C010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0" name="Freeform 253">
                  <a:extLst>
                    <a:ext uri="{FF2B5EF4-FFF2-40B4-BE49-F238E27FC236}">
                      <a16:creationId xmlns:a16="http://schemas.microsoft.com/office/drawing/2014/main" id="{01C71C40-BAB4-4021-8236-36A935566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1" name="Freeform 254">
                  <a:extLst>
                    <a:ext uri="{FF2B5EF4-FFF2-40B4-BE49-F238E27FC236}">
                      <a16:creationId xmlns:a16="http://schemas.microsoft.com/office/drawing/2014/main" id="{93BD3D07-E9BE-4335-986F-78DFD51AC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Freeform 255">
                  <a:extLst>
                    <a:ext uri="{FF2B5EF4-FFF2-40B4-BE49-F238E27FC236}">
                      <a16:creationId xmlns:a16="http://schemas.microsoft.com/office/drawing/2014/main" id="{08884C9B-5538-4C6E-A179-A272D125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3" name="Freeform 256">
                  <a:extLst>
                    <a:ext uri="{FF2B5EF4-FFF2-40B4-BE49-F238E27FC236}">
                      <a16:creationId xmlns:a16="http://schemas.microsoft.com/office/drawing/2014/main" id="{149177F5-8D3A-468A-AFB3-22A699CF5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4" name="Freeform 257">
                  <a:extLst>
                    <a:ext uri="{FF2B5EF4-FFF2-40B4-BE49-F238E27FC236}">
                      <a16:creationId xmlns:a16="http://schemas.microsoft.com/office/drawing/2014/main" id="{3735D037-9CEE-4AEA-B3EF-7E850B1C0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5" name="Freeform 258">
                  <a:extLst>
                    <a:ext uri="{FF2B5EF4-FFF2-40B4-BE49-F238E27FC236}">
                      <a16:creationId xmlns:a16="http://schemas.microsoft.com/office/drawing/2014/main" id="{18846D21-B194-4C01-9230-891A34952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6" name="Freeform 259">
                  <a:extLst>
                    <a:ext uri="{FF2B5EF4-FFF2-40B4-BE49-F238E27FC236}">
                      <a16:creationId xmlns:a16="http://schemas.microsoft.com/office/drawing/2014/main" id="{D7CA99EE-ECDE-41EF-8BC8-7C35C66B4C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Freeform 260">
                  <a:extLst>
                    <a:ext uri="{FF2B5EF4-FFF2-40B4-BE49-F238E27FC236}">
                      <a16:creationId xmlns:a16="http://schemas.microsoft.com/office/drawing/2014/main" id="{B4CFD32C-6538-4286-AB60-EA1E6D203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8" name="Freeform 261">
                  <a:extLst>
                    <a:ext uri="{FF2B5EF4-FFF2-40B4-BE49-F238E27FC236}">
                      <a16:creationId xmlns:a16="http://schemas.microsoft.com/office/drawing/2014/main" id="{C0A2BD65-7CF5-42B9-B7F2-C1ACED4B7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9" name="Freeform 262">
                  <a:extLst>
                    <a:ext uri="{FF2B5EF4-FFF2-40B4-BE49-F238E27FC236}">
                      <a16:creationId xmlns:a16="http://schemas.microsoft.com/office/drawing/2014/main" id="{9BE2238C-448A-469A-9DB4-F59655A65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0" name="Freeform 263">
                  <a:extLst>
                    <a:ext uri="{FF2B5EF4-FFF2-40B4-BE49-F238E27FC236}">
                      <a16:creationId xmlns:a16="http://schemas.microsoft.com/office/drawing/2014/main" id="{32248AE2-3338-43DD-AF60-34993C7AB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1" name="Freeform 264">
                  <a:extLst>
                    <a:ext uri="{FF2B5EF4-FFF2-40B4-BE49-F238E27FC236}">
                      <a16:creationId xmlns:a16="http://schemas.microsoft.com/office/drawing/2014/main" id="{F1B9E8AD-386D-49BF-83E9-17271ABC7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2" name="Freeform 265">
                  <a:extLst>
                    <a:ext uri="{FF2B5EF4-FFF2-40B4-BE49-F238E27FC236}">
                      <a16:creationId xmlns:a16="http://schemas.microsoft.com/office/drawing/2014/main" id="{69CE0C0E-C743-427F-813B-2EEA6C9B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3" name="Freeform 266">
                  <a:extLst>
                    <a:ext uri="{FF2B5EF4-FFF2-40B4-BE49-F238E27FC236}">
                      <a16:creationId xmlns:a16="http://schemas.microsoft.com/office/drawing/2014/main" id="{B3DD1F76-B131-4EFA-A461-31E209604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4" name="Freeform 267">
                  <a:extLst>
                    <a:ext uri="{FF2B5EF4-FFF2-40B4-BE49-F238E27FC236}">
                      <a16:creationId xmlns:a16="http://schemas.microsoft.com/office/drawing/2014/main" id="{3F094FF4-CC93-4D5C-A43E-EA33827EB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5" name="Freeform 268">
                  <a:extLst>
                    <a:ext uri="{FF2B5EF4-FFF2-40B4-BE49-F238E27FC236}">
                      <a16:creationId xmlns:a16="http://schemas.microsoft.com/office/drawing/2014/main" id="{42BD7F11-FF9D-49D2-92A7-96E1BEE38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6" name="Freeform 269">
                  <a:extLst>
                    <a:ext uri="{FF2B5EF4-FFF2-40B4-BE49-F238E27FC236}">
                      <a16:creationId xmlns:a16="http://schemas.microsoft.com/office/drawing/2014/main" id="{365EFCDB-8A83-4BFF-B36A-E4168C167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7" name="Freeform 270">
                  <a:extLst>
                    <a:ext uri="{FF2B5EF4-FFF2-40B4-BE49-F238E27FC236}">
                      <a16:creationId xmlns:a16="http://schemas.microsoft.com/office/drawing/2014/main" id="{92ACCD7A-6990-490B-AB53-24DCB93F04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8" name="Freeform 271">
                  <a:extLst>
                    <a:ext uri="{FF2B5EF4-FFF2-40B4-BE49-F238E27FC236}">
                      <a16:creationId xmlns:a16="http://schemas.microsoft.com/office/drawing/2014/main" id="{87E0673F-EF55-4D79-9A5F-0DD811A3F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9" name="Freeform 272">
                  <a:extLst>
                    <a:ext uri="{FF2B5EF4-FFF2-40B4-BE49-F238E27FC236}">
                      <a16:creationId xmlns:a16="http://schemas.microsoft.com/office/drawing/2014/main" id="{D1FF2E2E-5F88-45D3-A5DF-C9EB0230F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0" name="Freeform 273">
                  <a:extLst>
                    <a:ext uri="{FF2B5EF4-FFF2-40B4-BE49-F238E27FC236}">
                      <a16:creationId xmlns:a16="http://schemas.microsoft.com/office/drawing/2014/main" id="{16109F12-980A-4858-BF64-449D3A929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1" name="Freeform 274">
                  <a:extLst>
                    <a:ext uri="{FF2B5EF4-FFF2-40B4-BE49-F238E27FC236}">
                      <a16:creationId xmlns:a16="http://schemas.microsoft.com/office/drawing/2014/main" id="{251D9B36-BE13-4D10-B53C-5DA7E3DA8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2" name="Freeform 275">
                  <a:extLst>
                    <a:ext uri="{FF2B5EF4-FFF2-40B4-BE49-F238E27FC236}">
                      <a16:creationId xmlns:a16="http://schemas.microsoft.com/office/drawing/2014/main" id="{4FEEA513-56D2-4468-9443-3DA1298B5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3" name="Freeform 276">
                  <a:extLst>
                    <a:ext uri="{FF2B5EF4-FFF2-40B4-BE49-F238E27FC236}">
                      <a16:creationId xmlns:a16="http://schemas.microsoft.com/office/drawing/2014/main" id="{C426EF55-84B9-4262-8A0F-1E405EEE2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4" name="Freeform 277">
                  <a:extLst>
                    <a:ext uri="{FF2B5EF4-FFF2-40B4-BE49-F238E27FC236}">
                      <a16:creationId xmlns:a16="http://schemas.microsoft.com/office/drawing/2014/main" id="{FE3EEAF7-18FD-4183-AF06-81BD508B1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5" name="Freeform 278">
                  <a:extLst>
                    <a:ext uri="{FF2B5EF4-FFF2-40B4-BE49-F238E27FC236}">
                      <a16:creationId xmlns:a16="http://schemas.microsoft.com/office/drawing/2014/main" id="{490F7D4A-A9F7-4A9B-A7AF-1BE07BD7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6" name="Freeform 279">
                  <a:extLst>
                    <a:ext uri="{FF2B5EF4-FFF2-40B4-BE49-F238E27FC236}">
                      <a16:creationId xmlns:a16="http://schemas.microsoft.com/office/drawing/2014/main" id="{93CC514A-7EAD-4881-97DC-396E4BD3E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7" name="Freeform 280">
                  <a:extLst>
                    <a:ext uri="{FF2B5EF4-FFF2-40B4-BE49-F238E27FC236}">
                      <a16:creationId xmlns:a16="http://schemas.microsoft.com/office/drawing/2014/main" id="{211D72B6-4D06-48BB-A758-D41882089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8" name="Freeform 281">
                  <a:extLst>
                    <a:ext uri="{FF2B5EF4-FFF2-40B4-BE49-F238E27FC236}">
                      <a16:creationId xmlns:a16="http://schemas.microsoft.com/office/drawing/2014/main" id="{ED30A6F3-CAB2-4F96-AF7B-533F12C36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9" name="Freeform 282">
                  <a:extLst>
                    <a:ext uri="{FF2B5EF4-FFF2-40B4-BE49-F238E27FC236}">
                      <a16:creationId xmlns:a16="http://schemas.microsoft.com/office/drawing/2014/main" id="{575F3E57-5FF0-464D-AC2C-744A61E25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0" name="Freeform 283">
                  <a:extLst>
                    <a:ext uri="{FF2B5EF4-FFF2-40B4-BE49-F238E27FC236}">
                      <a16:creationId xmlns:a16="http://schemas.microsoft.com/office/drawing/2014/main" id="{AF4D8A62-D3B2-4B6F-AA83-8706C9D54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Freeform 284">
                  <a:extLst>
                    <a:ext uri="{FF2B5EF4-FFF2-40B4-BE49-F238E27FC236}">
                      <a16:creationId xmlns:a16="http://schemas.microsoft.com/office/drawing/2014/main" id="{AFE62975-65EE-4B17-9C56-38588ECF9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Freeform 285">
                  <a:extLst>
                    <a:ext uri="{FF2B5EF4-FFF2-40B4-BE49-F238E27FC236}">
                      <a16:creationId xmlns:a16="http://schemas.microsoft.com/office/drawing/2014/main" id="{87F54AB3-801D-4795-8962-7C48FC712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Freeform 286">
                  <a:extLst>
                    <a:ext uri="{FF2B5EF4-FFF2-40B4-BE49-F238E27FC236}">
                      <a16:creationId xmlns:a16="http://schemas.microsoft.com/office/drawing/2014/main" id="{6F4B2EF4-6D0D-422D-B5D0-A3D67F894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Freeform 287">
                  <a:extLst>
                    <a:ext uri="{FF2B5EF4-FFF2-40B4-BE49-F238E27FC236}">
                      <a16:creationId xmlns:a16="http://schemas.microsoft.com/office/drawing/2014/main" id="{4548FAE2-3FE4-452E-9805-CD57CA878B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Freeform 288">
                  <a:extLst>
                    <a:ext uri="{FF2B5EF4-FFF2-40B4-BE49-F238E27FC236}">
                      <a16:creationId xmlns:a16="http://schemas.microsoft.com/office/drawing/2014/main" id="{626DF12E-7E6D-4747-A9F3-99BBF115A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Freeform 289">
                  <a:extLst>
                    <a:ext uri="{FF2B5EF4-FFF2-40B4-BE49-F238E27FC236}">
                      <a16:creationId xmlns:a16="http://schemas.microsoft.com/office/drawing/2014/main" id="{16A8C4B0-6F54-4C8B-BAF9-AFDC77321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290">
                  <a:extLst>
                    <a:ext uri="{FF2B5EF4-FFF2-40B4-BE49-F238E27FC236}">
                      <a16:creationId xmlns:a16="http://schemas.microsoft.com/office/drawing/2014/main" id="{63086F0F-79EB-462A-8BA0-15C807B4E5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Freeform 291">
                  <a:extLst>
                    <a:ext uri="{FF2B5EF4-FFF2-40B4-BE49-F238E27FC236}">
                      <a16:creationId xmlns:a16="http://schemas.microsoft.com/office/drawing/2014/main" id="{F1730CEA-26DF-4E7C-93CD-7D9B307F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292">
                  <a:extLst>
                    <a:ext uri="{FF2B5EF4-FFF2-40B4-BE49-F238E27FC236}">
                      <a16:creationId xmlns:a16="http://schemas.microsoft.com/office/drawing/2014/main" id="{0A49B0AF-8728-4077-8F04-D1AEEC323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0" name="Freeform 293">
                  <a:extLst>
                    <a:ext uri="{FF2B5EF4-FFF2-40B4-BE49-F238E27FC236}">
                      <a16:creationId xmlns:a16="http://schemas.microsoft.com/office/drawing/2014/main" id="{F4F915A1-3296-478C-8E81-5F49E3F37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1" name="Rectangle 294">
                  <a:extLst>
                    <a:ext uri="{FF2B5EF4-FFF2-40B4-BE49-F238E27FC236}">
                      <a16:creationId xmlns:a16="http://schemas.microsoft.com/office/drawing/2014/main" id="{6DE3112F-ADF2-4935-9084-462FC6C2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2" name="Freeform 295">
                  <a:extLst>
                    <a:ext uri="{FF2B5EF4-FFF2-40B4-BE49-F238E27FC236}">
                      <a16:creationId xmlns:a16="http://schemas.microsoft.com/office/drawing/2014/main" id="{14EB0D26-6544-4C5F-9935-58DBCEA9F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3" name="Freeform 296">
                  <a:extLst>
                    <a:ext uri="{FF2B5EF4-FFF2-40B4-BE49-F238E27FC236}">
                      <a16:creationId xmlns:a16="http://schemas.microsoft.com/office/drawing/2014/main" id="{163BC653-BC12-4D6F-8862-870C73E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4" name="Freeform 297">
                  <a:extLst>
                    <a:ext uri="{FF2B5EF4-FFF2-40B4-BE49-F238E27FC236}">
                      <a16:creationId xmlns:a16="http://schemas.microsoft.com/office/drawing/2014/main" id="{5501E70C-289E-4278-9B5A-A23C5267F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5" name="Freeform 298">
                  <a:extLst>
                    <a:ext uri="{FF2B5EF4-FFF2-40B4-BE49-F238E27FC236}">
                      <a16:creationId xmlns:a16="http://schemas.microsoft.com/office/drawing/2014/main" id="{B7D8FECE-D276-4E75-943F-84A2BEEBC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6" name="Freeform 299">
                  <a:extLst>
                    <a:ext uri="{FF2B5EF4-FFF2-40B4-BE49-F238E27FC236}">
                      <a16:creationId xmlns:a16="http://schemas.microsoft.com/office/drawing/2014/main" id="{87A6541C-35C2-414C-84F7-E23301F21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7" name="Freeform 300">
                  <a:extLst>
                    <a:ext uri="{FF2B5EF4-FFF2-40B4-BE49-F238E27FC236}">
                      <a16:creationId xmlns:a16="http://schemas.microsoft.com/office/drawing/2014/main" id="{737BB24D-303A-4000-B7C5-30396F2CE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8" name="Freeform 301">
                  <a:extLst>
                    <a:ext uri="{FF2B5EF4-FFF2-40B4-BE49-F238E27FC236}">
                      <a16:creationId xmlns:a16="http://schemas.microsoft.com/office/drawing/2014/main" id="{6B3A671E-385D-4FB2-916C-FB494F4E0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9" name="Freeform 302">
                  <a:extLst>
                    <a:ext uri="{FF2B5EF4-FFF2-40B4-BE49-F238E27FC236}">
                      <a16:creationId xmlns:a16="http://schemas.microsoft.com/office/drawing/2014/main" id="{A16EFD2E-8AB4-430A-8B6C-4EAABFBD16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0" name="Freeform 303">
                  <a:extLst>
                    <a:ext uri="{FF2B5EF4-FFF2-40B4-BE49-F238E27FC236}">
                      <a16:creationId xmlns:a16="http://schemas.microsoft.com/office/drawing/2014/main" id="{413B9FCE-4BC1-4B54-95E0-FBA9FA96B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1" name="Freeform 304">
                  <a:extLst>
                    <a:ext uri="{FF2B5EF4-FFF2-40B4-BE49-F238E27FC236}">
                      <a16:creationId xmlns:a16="http://schemas.microsoft.com/office/drawing/2014/main" id="{874839FA-1A5D-4F51-ADD2-9E14943EB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2" name="Freeform 305">
                  <a:extLst>
                    <a:ext uri="{FF2B5EF4-FFF2-40B4-BE49-F238E27FC236}">
                      <a16:creationId xmlns:a16="http://schemas.microsoft.com/office/drawing/2014/main" id="{51A25984-6A56-4A25-9BB0-A9CBBC99D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3" name="Freeform 306">
                  <a:extLst>
                    <a:ext uri="{FF2B5EF4-FFF2-40B4-BE49-F238E27FC236}">
                      <a16:creationId xmlns:a16="http://schemas.microsoft.com/office/drawing/2014/main" id="{36B799CB-0796-4945-8AB4-889E3AC13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4" name="Freeform 307">
                  <a:extLst>
                    <a:ext uri="{FF2B5EF4-FFF2-40B4-BE49-F238E27FC236}">
                      <a16:creationId xmlns:a16="http://schemas.microsoft.com/office/drawing/2014/main" id="{D3E6A262-D022-40AD-9F16-0A04F1168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5" name="Rectangle 308">
                  <a:extLst>
                    <a:ext uri="{FF2B5EF4-FFF2-40B4-BE49-F238E27FC236}">
                      <a16:creationId xmlns:a16="http://schemas.microsoft.com/office/drawing/2014/main" id="{72461023-7072-40AC-9623-2F278F02E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6" name="Freeform 309">
                  <a:extLst>
                    <a:ext uri="{FF2B5EF4-FFF2-40B4-BE49-F238E27FC236}">
                      <a16:creationId xmlns:a16="http://schemas.microsoft.com/office/drawing/2014/main" id="{D995FCE4-0CA6-4616-B1E6-BBC73B72B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7" name="Freeform 310">
                  <a:extLst>
                    <a:ext uri="{FF2B5EF4-FFF2-40B4-BE49-F238E27FC236}">
                      <a16:creationId xmlns:a16="http://schemas.microsoft.com/office/drawing/2014/main" id="{F49E129D-E662-44BE-B63F-2B2923334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8" name="Freeform 311">
                  <a:extLst>
                    <a:ext uri="{FF2B5EF4-FFF2-40B4-BE49-F238E27FC236}">
                      <a16:creationId xmlns:a16="http://schemas.microsoft.com/office/drawing/2014/main" id="{61CE9F38-0B54-40D2-B713-316B39B2B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9" name="Freeform 312">
                  <a:extLst>
                    <a:ext uri="{FF2B5EF4-FFF2-40B4-BE49-F238E27FC236}">
                      <a16:creationId xmlns:a16="http://schemas.microsoft.com/office/drawing/2014/main" id="{554EB7EA-ABEC-4BDB-B6DA-43780E57A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0" name="Rectangle 313">
                  <a:extLst>
                    <a:ext uri="{FF2B5EF4-FFF2-40B4-BE49-F238E27FC236}">
                      <a16:creationId xmlns:a16="http://schemas.microsoft.com/office/drawing/2014/main" id="{B555EABC-C651-4512-89AC-3DB1EFDB4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1" name="Freeform 314">
                  <a:extLst>
                    <a:ext uri="{FF2B5EF4-FFF2-40B4-BE49-F238E27FC236}">
                      <a16:creationId xmlns:a16="http://schemas.microsoft.com/office/drawing/2014/main" id="{F1A2BB86-0EB4-4C67-9752-1D0B610BF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2" name="Freeform 315">
                  <a:extLst>
                    <a:ext uri="{FF2B5EF4-FFF2-40B4-BE49-F238E27FC236}">
                      <a16:creationId xmlns:a16="http://schemas.microsoft.com/office/drawing/2014/main" id="{E4C80DCF-F3C6-4DB3-8A3B-E115D1FE4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3" name="Freeform 316">
                  <a:extLst>
                    <a:ext uri="{FF2B5EF4-FFF2-40B4-BE49-F238E27FC236}">
                      <a16:creationId xmlns:a16="http://schemas.microsoft.com/office/drawing/2014/main" id="{E1FF2F67-D3C5-4B85-A2EA-7FC6DA222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4" name="Freeform 317">
                  <a:extLst>
                    <a:ext uri="{FF2B5EF4-FFF2-40B4-BE49-F238E27FC236}">
                      <a16:creationId xmlns:a16="http://schemas.microsoft.com/office/drawing/2014/main" id="{212FB0C5-C61E-4CA4-B9A1-5155660B6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5" name="Freeform 318">
                  <a:extLst>
                    <a:ext uri="{FF2B5EF4-FFF2-40B4-BE49-F238E27FC236}">
                      <a16:creationId xmlns:a16="http://schemas.microsoft.com/office/drawing/2014/main" id="{3363D7C9-7AE7-4A0D-89F3-1BA44136F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Freeform 319">
                  <a:extLst>
                    <a:ext uri="{FF2B5EF4-FFF2-40B4-BE49-F238E27FC236}">
                      <a16:creationId xmlns:a16="http://schemas.microsoft.com/office/drawing/2014/main" id="{7BB0AFD8-1F2A-4044-9A18-3B832294F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Freeform 320">
                  <a:extLst>
                    <a:ext uri="{FF2B5EF4-FFF2-40B4-BE49-F238E27FC236}">
                      <a16:creationId xmlns:a16="http://schemas.microsoft.com/office/drawing/2014/main" id="{E3234437-55D0-4715-8B92-1E3CE9823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8" name="Freeform 321">
                  <a:extLst>
                    <a:ext uri="{FF2B5EF4-FFF2-40B4-BE49-F238E27FC236}">
                      <a16:creationId xmlns:a16="http://schemas.microsoft.com/office/drawing/2014/main" id="{E84A8B43-C2E1-4BAF-9036-33F8A38C5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9" name="Freeform 322">
                  <a:extLst>
                    <a:ext uri="{FF2B5EF4-FFF2-40B4-BE49-F238E27FC236}">
                      <a16:creationId xmlns:a16="http://schemas.microsoft.com/office/drawing/2014/main" id="{0492CC6D-5941-4E9A-9272-961F0A31B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0" name="Freeform 323">
                  <a:extLst>
                    <a:ext uri="{FF2B5EF4-FFF2-40B4-BE49-F238E27FC236}">
                      <a16:creationId xmlns:a16="http://schemas.microsoft.com/office/drawing/2014/main" id="{EBB4AAB5-E0B1-4EA1-9002-6CF2D3EAF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Freeform 324">
                  <a:extLst>
                    <a:ext uri="{FF2B5EF4-FFF2-40B4-BE49-F238E27FC236}">
                      <a16:creationId xmlns:a16="http://schemas.microsoft.com/office/drawing/2014/main" id="{B54D1BA5-AF6E-4401-A8EB-AECF318A9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2" name="Freeform 325">
                  <a:extLst>
                    <a:ext uri="{FF2B5EF4-FFF2-40B4-BE49-F238E27FC236}">
                      <a16:creationId xmlns:a16="http://schemas.microsoft.com/office/drawing/2014/main" id="{8C64D727-1F8C-4E20-893B-01B71F63D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3" name="Freeform 326">
                  <a:extLst>
                    <a:ext uri="{FF2B5EF4-FFF2-40B4-BE49-F238E27FC236}">
                      <a16:creationId xmlns:a16="http://schemas.microsoft.com/office/drawing/2014/main" id="{B15F7EC3-B6A9-437A-879B-1BC72F091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4" name="Freeform 327">
                  <a:extLst>
                    <a:ext uri="{FF2B5EF4-FFF2-40B4-BE49-F238E27FC236}">
                      <a16:creationId xmlns:a16="http://schemas.microsoft.com/office/drawing/2014/main" id="{817F3D8E-4F93-478C-AD68-0F75357C1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5" name="Freeform 328">
                  <a:extLst>
                    <a:ext uri="{FF2B5EF4-FFF2-40B4-BE49-F238E27FC236}">
                      <a16:creationId xmlns:a16="http://schemas.microsoft.com/office/drawing/2014/main" id="{9E73D9E4-D8D4-4D30-822B-8778DDB92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6" name="Freeform 329">
                  <a:extLst>
                    <a:ext uri="{FF2B5EF4-FFF2-40B4-BE49-F238E27FC236}">
                      <a16:creationId xmlns:a16="http://schemas.microsoft.com/office/drawing/2014/main" id="{977B9DCD-C3CD-4178-93D9-EC499B99D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7" name="Freeform 330">
                  <a:extLst>
                    <a:ext uri="{FF2B5EF4-FFF2-40B4-BE49-F238E27FC236}">
                      <a16:creationId xmlns:a16="http://schemas.microsoft.com/office/drawing/2014/main" id="{9D9DD88D-D25C-49E4-8716-BB9963BC8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8" name="Freeform 331">
                  <a:extLst>
                    <a:ext uri="{FF2B5EF4-FFF2-40B4-BE49-F238E27FC236}">
                      <a16:creationId xmlns:a16="http://schemas.microsoft.com/office/drawing/2014/main" id="{4A5925CF-7221-47DE-B5BD-0A0F28945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9" name="Freeform 332">
                  <a:extLst>
                    <a:ext uri="{FF2B5EF4-FFF2-40B4-BE49-F238E27FC236}">
                      <a16:creationId xmlns:a16="http://schemas.microsoft.com/office/drawing/2014/main" id="{13878E70-E2CF-45EF-B7BE-D53132799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0" name="Rectangle 333">
                  <a:extLst>
                    <a:ext uri="{FF2B5EF4-FFF2-40B4-BE49-F238E27FC236}">
                      <a16:creationId xmlns:a16="http://schemas.microsoft.com/office/drawing/2014/main" id="{F7B919D4-6095-4A9E-80E7-0A5F1E6FE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1" name="Freeform 334">
                  <a:extLst>
                    <a:ext uri="{FF2B5EF4-FFF2-40B4-BE49-F238E27FC236}">
                      <a16:creationId xmlns:a16="http://schemas.microsoft.com/office/drawing/2014/main" id="{C4FEB20A-1968-4A26-88EF-F823E8B0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2" name="Freeform 335">
                  <a:extLst>
                    <a:ext uri="{FF2B5EF4-FFF2-40B4-BE49-F238E27FC236}">
                      <a16:creationId xmlns:a16="http://schemas.microsoft.com/office/drawing/2014/main" id="{8D7EF9C9-7278-420B-8F6D-6E2EE4111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3" name="Freeform 336">
                  <a:extLst>
                    <a:ext uri="{FF2B5EF4-FFF2-40B4-BE49-F238E27FC236}">
                      <a16:creationId xmlns:a16="http://schemas.microsoft.com/office/drawing/2014/main" id="{62E6BCA4-7F5D-4FA5-8C21-94E77EB0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4" name="Freeform 337">
                  <a:extLst>
                    <a:ext uri="{FF2B5EF4-FFF2-40B4-BE49-F238E27FC236}">
                      <a16:creationId xmlns:a16="http://schemas.microsoft.com/office/drawing/2014/main" id="{8B105E09-D810-4020-ABC7-CCEB84780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5" name="Freeform 338">
                  <a:extLst>
                    <a:ext uri="{FF2B5EF4-FFF2-40B4-BE49-F238E27FC236}">
                      <a16:creationId xmlns:a16="http://schemas.microsoft.com/office/drawing/2014/main" id="{17486089-1DD3-4CE6-AFE4-378305A4D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6" name="Freeform 339">
                  <a:extLst>
                    <a:ext uri="{FF2B5EF4-FFF2-40B4-BE49-F238E27FC236}">
                      <a16:creationId xmlns:a16="http://schemas.microsoft.com/office/drawing/2014/main" id="{65C002FC-6374-4E38-A830-DD2558345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7" name="Freeform 340">
                  <a:extLst>
                    <a:ext uri="{FF2B5EF4-FFF2-40B4-BE49-F238E27FC236}">
                      <a16:creationId xmlns:a16="http://schemas.microsoft.com/office/drawing/2014/main" id="{92B8C82E-65D1-4675-9528-0207F5399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8" name="Rectangle 341">
                  <a:extLst>
                    <a:ext uri="{FF2B5EF4-FFF2-40B4-BE49-F238E27FC236}">
                      <a16:creationId xmlns:a16="http://schemas.microsoft.com/office/drawing/2014/main" id="{335B6A45-E07D-45C4-8BCB-B84ACF07A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9" name="Freeform 342">
                  <a:extLst>
                    <a:ext uri="{FF2B5EF4-FFF2-40B4-BE49-F238E27FC236}">
                      <a16:creationId xmlns:a16="http://schemas.microsoft.com/office/drawing/2014/main" id="{4F69E5B0-7227-4F85-BBD0-362F80BF8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0" name="Freeform 343">
                  <a:extLst>
                    <a:ext uri="{FF2B5EF4-FFF2-40B4-BE49-F238E27FC236}">
                      <a16:creationId xmlns:a16="http://schemas.microsoft.com/office/drawing/2014/main" id="{29055D10-B036-47FD-BDE0-DA310225A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1" name="Rectangle 344">
                  <a:extLst>
                    <a:ext uri="{FF2B5EF4-FFF2-40B4-BE49-F238E27FC236}">
                      <a16:creationId xmlns:a16="http://schemas.microsoft.com/office/drawing/2014/main" id="{C42BA600-D0F1-4705-997E-F186FC70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2" name="Freeform 345">
                  <a:extLst>
                    <a:ext uri="{FF2B5EF4-FFF2-40B4-BE49-F238E27FC236}">
                      <a16:creationId xmlns:a16="http://schemas.microsoft.com/office/drawing/2014/main" id="{D65ED5C1-DC69-4BFB-A59E-95F3941F4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3" name="Rectangle 346">
                  <a:extLst>
                    <a:ext uri="{FF2B5EF4-FFF2-40B4-BE49-F238E27FC236}">
                      <a16:creationId xmlns:a16="http://schemas.microsoft.com/office/drawing/2014/main" id="{8343EFB3-EF18-4644-ADFA-195239B8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4" name="Freeform 347">
                  <a:extLst>
                    <a:ext uri="{FF2B5EF4-FFF2-40B4-BE49-F238E27FC236}">
                      <a16:creationId xmlns:a16="http://schemas.microsoft.com/office/drawing/2014/main" id="{1F43FD07-C0EB-4695-B272-A85EF37D7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5" name="Freeform 348">
                  <a:extLst>
                    <a:ext uri="{FF2B5EF4-FFF2-40B4-BE49-F238E27FC236}">
                      <a16:creationId xmlns:a16="http://schemas.microsoft.com/office/drawing/2014/main" id="{337E787D-6B34-4D94-90C9-331D7F805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6" name="Freeform 349">
                  <a:extLst>
                    <a:ext uri="{FF2B5EF4-FFF2-40B4-BE49-F238E27FC236}">
                      <a16:creationId xmlns:a16="http://schemas.microsoft.com/office/drawing/2014/main" id="{8C1EFE32-E2BB-44FD-92B1-6018DE6BF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7" name="Freeform 350">
                  <a:extLst>
                    <a:ext uri="{FF2B5EF4-FFF2-40B4-BE49-F238E27FC236}">
                      <a16:creationId xmlns:a16="http://schemas.microsoft.com/office/drawing/2014/main" id="{4391DE6C-8131-491F-A205-065C5813A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8" name="Freeform 351">
                  <a:extLst>
                    <a:ext uri="{FF2B5EF4-FFF2-40B4-BE49-F238E27FC236}">
                      <a16:creationId xmlns:a16="http://schemas.microsoft.com/office/drawing/2014/main" id="{8B6D2DC1-6138-45EC-96AA-0A913AEAE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9" name="Freeform 352">
                  <a:extLst>
                    <a:ext uri="{FF2B5EF4-FFF2-40B4-BE49-F238E27FC236}">
                      <a16:creationId xmlns:a16="http://schemas.microsoft.com/office/drawing/2014/main" id="{6CCEE96D-4690-4AA7-9C1F-01D82B8A1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0" name="Freeform 353">
                  <a:extLst>
                    <a:ext uri="{FF2B5EF4-FFF2-40B4-BE49-F238E27FC236}">
                      <a16:creationId xmlns:a16="http://schemas.microsoft.com/office/drawing/2014/main" id="{F8872BB7-6813-4CC5-9945-1BDC16595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1" name="Freeform 354">
                  <a:extLst>
                    <a:ext uri="{FF2B5EF4-FFF2-40B4-BE49-F238E27FC236}">
                      <a16:creationId xmlns:a16="http://schemas.microsoft.com/office/drawing/2014/main" id="{FEDACC19-56A2-4B9D-8ED1-CEEF2C979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2" name="Freeform 355">
                  <a:extLst>
                    <a:ext uri="{FF2B5EF4-FFF2-40B4-BE49-F238E27FC236}">
                      <a16:creationId xmlns:a16="http://schemas.microsoft.com/office/drawing/2014/main" id="{D7CA9DC8-C49C-426E-B9AE-CCEA91F88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3" name="Freeform 356">
                  <a:extLst>
                    <a:ext uri="{FF2B5EF4-FFF2-40B4-BE49-F238E27FC236}">
                      <a16:creationId xmlns:a16="http://schemas.microsoft.com/office/drawing/2014/main" id="{EBD2AD78-BA0E-44ED-A5AE-8E9A00C55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4" name="Freeform 357">
                  <a:extLst>
                    <a:ext uri="{FF2B5EF4-FFF2-40B4-BE49-F238E27FC236}">
                      <a16:creationId xmlns:a16="http://schemas.microsoft.com/office/drawing/2014/main" id="{5B6FE864-B0A7-4702-A1D7-10FCB3E3D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5" name="Freeform 358">
                  <a:extLst>
                    <a:ext uri="{FF2B5EF4-FFF2-40B4-BE49-F238E27FC236}">
                      <a16:creationId xmlns:a16="http://schemas.microsoft.com/office/drawing/2014/main" id="{BB9D1A20-277C-432C-9965-0F5F48BF4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6" name="Rectangle 359">
                  <a:extLst>
                    <a:ext uri="{FF2B5EF4-FFF2-40B4-BE49-F238E27FC236}">
                      <a16:creationId xmlns:a16="http://schemas.microsoft.com/office/drawing/2014/main" id="{A1220175-47D1-430E-AF20-77F4AC472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7" name="Freeform 360">
                  <a:extLst>
                    <a:ext uri="{FF2B5EF4-FFF2-40B4-BE49-F238E27FC236}">
                      <a16:creationId xmlns:a16="http://schemas.microsoft.com/office/drawing/2014/main" id="{C5AFC849-6BE5-4C2B-BB2E-EAB4D43CC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8" name="Freeform 361">
                  <a:extLst>
                    <a:ext uri="{FF2B5EF4-FFF2-40B4-BE49-F238E27FC236}">
                      <a16:creationId xmlns:a16="http://schemas.microsoft.com/office/drawing/2014/main" id="{B035F938-BC99-46FD-9214-CF7268D6D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9" name="Freeform 362">
                  <a:extLst>
                    <a:ext uri="{FF2B5EF4-FFF2-40B4-BE49-F238E27FC236}">
                      <a16:creationId xmlns:a16="http://schemas.microsoft.com/office/drawing/2014/main" id="{3CB42CAE-43D5-4F11-BADC-265E9A2C9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0" name="Rectangle 363">
                  <a:extLst>
                    <a:ext uri="{FF2B5EF4-FFF2-40B4-BE49-F238E27FC236}">
                      <a16:creationId xmlns:a16="http://schemas.microsoft.com/office/drawing/2014/main" id="{148095DE-62E4-4BBB-A63D-9292B68BA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1" name="Freeform 364">
                  <a:extLst>
                    <a:ext uri="{FF2B5EF4-FFF2-40B4-BE49-F238E27FC236}">
                      <a16:creationId xmlns:a16="http://schemas.microsoft.com/office/drawing/2014/main" id="{5A083CCD-8CA6-4A75-B225-2FBC506E4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2" name="Freeform 365">
                  <a:extLst>
                    <a:ext uri="{FF2B5EF4-FFF2-40B4-BE49-F238E27FC236}">
                      <a16:creationId xmlns:a16="http://schemas.microsoft.com/office/drawing/2014/main" id="{A5B74705-5C07-4AF4-954D-E25597FE7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3" name="Freeform 366">
                  <a:extLst>
                    <a:ext uri="{FF2B5EF4-FFF2-40B4-BE49-F238E27FC236}">
                      <a16:creationId xmlns:a16="http://schemas.microsoft.com/office/drawing/2014/main" id="{B83B72AE-BFD8-4DE7-87BC-F5EFFD2AF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4" name="Freeform 367">
                  <a:extLst>
                    <a:ext uri="{FF2B5EF4-FFF2-40B4-BE49-F238E27FC236}">
                      <a16:creationId xmlns:a16="http://schemas.microsoft.com/office/drawing/2014/main" id="{969075F2-DAFF-49C8-ACA2-CF2C44E89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5" name="Freeform 368">
                  <a:extLst>
                    <a:ext uri="{FF2B5EF4-FFF2-40B4-BE49-F238E27FC236}">
                      <a16:creationId xmlns:a16="http://schemas.microsoft.com/office/drawing/2014/main" id="{01ADC37D-9923-45F0-B875-11FECD33D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6" name="Rectangle 369">
                  <a:extLst>
                    <a:ext uri="{FF2B5EF4-FFF2-40B4-BE49-F238E27FC236}">
                      <a16:creationId xmlns:a16="http://schemas.microsoft.com/office/drawing/2014/main" id="{28F209D2-A251-4012-AF90-DE7C41B35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7" name="Freeform 370">
                  <a:extLst>
                    <a:ext uri="{FF2B5EF4-FFF2-40B4-BE49-F238E27FC236}">
                      <a16:creationId xmlns:a16="http://schemas.microsoft.com/office/drawing/2014/main" id="{21801977-9E9D-4CC3-A026-80341F95B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8" name="Freeform 371">
                  <a:extLst>
                    <a:ext uri="{FF2B5EF4-FFF2-40B4-BE49-F238E27FC236}">
                      <a16:creationId xmlns:a16="http://schemas.microsoft.com/office/drawing/2014/main" id="{7FACFDF2-5F9A-454C-A315-DED93C85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9" name="Freeform 372">
                  <a:extLst>
                    <a:ext uri="{FF2B5EF4-FFF2-40B4-BE49-F238E27FC236}">
                      <a16:creationId xmlns:a16="http://schemas.microsoft.com/office/drawing/2014/main" id="{0FCF02AD-5A83-48FB-A054-E2BE3AF78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0" name="Freeform 373">
                  <a:extLst>
                    <a:ext uri="{FF2B5EF4-FFF2-40B4-BE49-F238E27FC236}">
                      <a16:creationId xmlns:a16="http://schemas.microsoft.com/office/drawing/2014/main" id="{8EEF23C4-E4DF-4ACA-A95A-71B05836B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1" name="Freeform 374">
                  <a:extLst>
                    <a:ext uri="{FF2B5EF4-FFF2-40B4-BE49-F238E27FC236}">
                      <a16:creationId xmlns:a16="http://schemas.microsoft.com/office/drawing/2014/main" id="{13DC4ECB-75BE-4F70-9E98-B6805D1F9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2" name="Freeform 375">
                  <a:extLst>
                    <a:ext uri="{FF2B5EF4-FFF2-40B4-BE49-F238E27FC236}">
                      <a16:creationId xmlns:a16="http://schemas.microsoft.com/office/drawing/2014/main" id="{E3AE69C9-2BF8-4C65-8D61-4D764A058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3" name="Freeform 376">
                  <a:extLst>
                    <a:ext uri="{FF2B5EF4-FFF2-40B4-BE49-F238E27FC236}">
                      <a16:creationId xmlns:a16="http://schemas.microsoft.com/office/drawing/2014/main" id="{17702A69-A5F4-4F09-96CF-893558FE0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4" name="Freeform 377">
                  <a:extLst>
                    <a:ext uri="{FF2B5EF4-FFF2-40B4-BE49-F238E27FC236}">
                      <a16:creationId xmlns:a16="http://schemas.microsoft.com/office/drawing/2014/main" id="{7D60CBF3-179B-4801-B23B-F7618FB75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5" name="Freeform 378">
                  <a:extLst>
                    <a:ext uri="{FF2B5EF4-FFF2-40B4-BE49-F238E27FC236}">
                      <a16:creationId xmlns:a16="http://schemas.microsoft.com/office/drawing/2014/main" id="{955C08C1-7EBD-457B-9E6F-41BFB21FF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6" name="Freeform 379">
                  <a:extLst>
                    <a:ext uri="{FF2B5EF4-FFF2-40B4-BE49-F238E27FC236}">
                      <a16:creationId xmlns:a16="http://schemas.microsoft.com/office/drawing/2014/main" id="{71AEEA14-A1E3-4959-B1CC-0B7E8651A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7" name="Freeform 380">
                  <a:extLst>
                    <a:ext uri="{FF2B5EF4-FFF2-40B4-BE49-F238E27FC236}">
                      <a16:creationId xmlns:a16="http://schemas.microsoft.com/office/drawing/2014/main" id="{195AF07F-71EE-4D3C-A7F9-D3F2AA76C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Freeform 381">
                  <a:extLst>
                    <a:ext uri="{FF2B5EF4-FFF2-40B4-BE49-F238E27FC236}">
                      <a16:creationId xmlns:a16="http://schemas.microsoft.com/office/drawing/2014/main" id="{6662EE91-D338-4EBF-9348-D695F422D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Freeform 382">
                  <a:extLst>
                    <a:ext uri="{FF2B5EF4-FFF2-40B4-BE49-F238E27FC236}">
                      <a16:creationId xmlns:a16="http://schemas.microsoft.com/office/drawing/2014/main" id="{B0A313C0-BA1C-476F-AF4B-8553CE710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Freeform 383">
                  <a:extLst>
                    <a:ext uri="{FF2B5EF4-FFF2-40B4-BE49-F238E27FC236}">
                      <a16:creationId xmlns:a16="http://schemas.microsoft.com/office/drawing/2014/main" id="{C10C8430-44E2-4D4D-AD3E-3B257CEC8F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Freeform 384">
                  <a:extLst>
                    <a:ext uri="{FF2B5EF4-FFF2-40B4-BE49-F238E27FC236}">
                      <a16:creationId xmlns:a16="http://schemas.microsoft.com/office/drawing/2014/main" id="{D29F6184-7FED-48DE-BAF5-FF2994FF0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385">
                  <a:extLst>
                    <a:ext uri="{FF2B5EF4-FFF2-40B4-BE49-F238E27FC236}">
                      <a16:creationId xmlns:a16="http://schemas.microsoft.com/office/drawing/2014/main" id="{F422723C-27A3-4B13-9CD9-C1B7F475B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Freeform 386">
                  <a:extLst>
                    <a:ext uri="{FF2B5EF4-FFF2-40B4-BE49-F238E27FC236}">
                      <a16:creationId xmlns:a16="http://schemas.microsoft.com/office/drawing/2014/main" id="{CE17BC1E-7582-4D76-AB01-0E5375A79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Freeform 387">
                  <a:extLst>
                    <a:ext uri="{FF2B5EF4-FFF2-40B4-BE49-F238E27FC236}">
                      <a16:creationId xmlns:a16="http://schemas.microsoft.com/office/drawing/2014/main" id="{7AE9E78E-C89C-4B3B-AD19-B0FB974B1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Freeform 388">
                  <a:extLst>
                    <a:ext uri="{FF2B5EF4-FFF2-40B4-BE49-F238E27FC236}">
                      <a16:creationId xmlns:a16="http://schemas.microsoft.com/office/drawing/2014/main" id="{8DD0604A-A186-4F36-9BBA-A0BAF7D9F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389">
                  <a:extLst>
                    <a:ext uri="{FF2B5EF4-FFF2-40B4-BE49-F238E27FC236}">
                      <a16:creationId xmlns:a16="http://schemas.microsoft.com/office/drawing/2014/main" id="{24D53F9B-C04E-4016-B95B-AE3453F6B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7" name="Freeform 390">
                  <a:extLst>
                    <a:ext uri="{FF2B5EF4-FFF2-40B4-BE49-F238E27FC236}">
                      <a16:creationId xmlns:a16="http://schemas.microsoft.com/office/drawing/2014/main" id="{D74FB59A-187E-404D-9D19-9890FE45E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8" name="Freeform 391">
                  <a:extLst>
                    <a:ext uri="{FF2B5EF4-FFF2-40B4-BE49-F238E27FC236}">
                      <a16:creationId xmlns:a16="http://schemas.microsoft.com/office/drawing/2014/main" id="{3EF3C2AC-DB90-428B-B438-7CA2965AE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9" name="Freeform 392">
                  <a:extLst>
                    <a:ext uri="{FF2B5EF4-FFF2-40B4-BE49-F238E27FC236}">
                      <a16:creationId xmlns:a16="http://schemas.microsoft.com/office/drawing/2014/main" id="{A8667838-7F83-480F-BBAE-69519986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0" name="Freeform 393">
                  <a:extLst>
                    <a:ext uri="{FF2B5EF4-FFF2-40B4-BE49-F238E27FC236}">
                      <a16:creationId xmlns:a16="http://schemas.microsoft.com/office/drawing/2014/main" id="{7AD2D824-F617-4593-9C55-F837F15C0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1" name="Freeform 394">
                  <a:extLst>
                    <a:ext uri="{FF2B5EF4-FFF2-40B4-BE49-F238E27FC236}">
                      <a16:creationId xmlns:a16="http://schemas.microsoft.com/office/drawing/2014/main" id="{FE6F3E85-E738-4F1B-A7CD-1FCB97C36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2" name="Freeform 395">
                  <a:extLst>
                    <a:ext uri="{FF2B5EF4-FFF2-40B4-BE49-F238E27FC236}">
                      <a16:creationId xmlns:a16="http://schemas.microsoft.com/office/drawing/2014/main" id="{DC5AFBC3-B186-4F15-A315-3500FD6A6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3" name="Freeform 396">
                  <a:extLst>
                    <a:ext uri="{FF2B5EF4-FFF2-40B4-BE49-F238E27FC236}">
                      <a16:creationId xmlns:a16="http://schemas.microsoft.com/office/drawing/2014/main" id="{1050D20B-DEBF-4402-B4CD-5B8FFB3A1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4" name="Freeform 397">
                  <a:extLst>
                    <a:ext uri="{FF2B5EF4-FFF2-40B4-BE49-F238E27FC236}">
                      <a16:creationId xmlns:a16="http://schemas.microsoft.com/office/drawing/2014/main" id="{A32303B3-D84F-4337-9ACA-51ACA59AD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5" name="Freeform 398">
                  <a:extLst>
                    <a:ext uri="{FF2B5EF4-FFF2-40B4-BE49-F238E27FC236}">
                      <a16:creationId xmlns:a16="http://schemas.microsoft.com/office/drawing/2014/main" id="{8E4945EC-99B5-4C5B-899C-02CA37D05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6" name="Freeform 399">
                  <a:extLst>
                    <a:ext uri="{FF2B5EF4-FFF2-40B4-BE49-F238E27FC236}">
                      <a16:creationId xmlns:a16="http://schemas.microsoft.com/office/drawing/2014/main" id="{ED045A0E-708C-4936-8571-036A70C94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7" name="Rectangle 400">
                  <a:extLst>
                    <a:ext uri="{FF2B5EF4-FFF2-40B4-BE49-F238E27FC236}">
                      <a16:creationId xmlns:a16="http://schemas.microsoft.com/office/drawing/2014/main" id="{322A9327-AF7E-4BA9-8C93-E569D55C2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8" name="Freeform 401">
                  <a:extLst>
                    <a:ext uri="{FF2B5EF4-FFF2-40B4-BE49-F238E27FC236}">
                      <a16:creationId xmlns:a16="http://schemas.microsoft.com/office/drawing/2014/main" id="{AC02930A-3DA4-4A80-B621-47F5D8BB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9" name="Freeform 402">
                  <a:extLst>
                    <a:ext uri="{FF2B5EF4-FFF2-40B4-BE49-F238E27FC236}">
                      <a16:creationId xmlns:a16="http://schemas.microsoft.com/office/drawing/2014/main" id="{C7158482-6EC4-4E2F-BA9C-2D9DD5D99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0" name="Freeform 403">
                  <a:extLst>
                    <a:ext uri="{FF2B5EF4-FFF2-40B4-BE49-F238E27FC236}">
                      <a16:creationId xmlns:a16="http://schemas.microsoft.com/office/drawing/2014/main" id="{5B1C6A9B-C710-432E-8628-EA9A377A4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1" name="Freeform 404">
                  <a:extLst>
                    <a:ext uri="{FF2B5EF4-FFF2-40B4-BE49-F238E27FC236}">
                      <a16:creationId xmlns:a16="http://schemas.microsoft.com/office/drawing/2014/main" id="{F5D50137-7F91-4E74-80CA-F7B2EA8F5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2" name="Freeform 405">
                  <a:extLst>
                    <a:ext uri="{FF2B5EF4-FFF2-40B4-BE49-F238E27FC236}">
                      <a16:creationId xmlns:a16="http://schemas.microsoft.com/office/drawing/2014/main" id="{9C1C89B7-5685-4D54-B955-CD9BF1819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1" name="Group 607">
                <a:extLst>
                  <a:ext uri="{FF2B5EF4-FFF2-40B4-BE49-F238E27FC236}">
                    <a16:creationId xmlns:a16="http://schemas.microsoft.com/office/drawing/2014/main" id="{C28FF010-8192-417C-BEB2-0E56B0436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1463" name="Freeform 407">
                  <a:extLst>
                    <a:ext uri="{FF2B5EF4-FFF2-40B4-BE49-F238E27FC236}">
                      <a16:creationId xmlns:a16="http://schemas.microsoft.com/office/drawing/2014/main" id="{B204F337-ED37-492E-AF85-3AC853C4A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4" name="Freeform 408">
                  <a:extLst>
                    <a:ext uri="{FF2B5EF4-FFF2-40B4-BE49-F238E27FC236}">
                      <a16:creationId xmlns:a16="http://schemas.microsoft.com/office/drawing/2014/main" id="{75F7E4CB-4E29-4D63-A884-C78561A14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5" name="Freeform 409">
                  <a:extLst>
                    <a:ext uri="{FF2B5EF4-FFF2-40B4-BE49-F238E27FC236}">
                      <a16:creationId xmlns:a16="http://schemas.microsoft.com/office/drawing/2014/main" id="{DD046518-FED2-40C9-80E7-25E2BD677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6" name="Freeform 410">
                  <a:extLst>
                    <a:ext uri="{FF2B5EF4-FFF2-40B4-BE49-F238E27FC236}">
                      <a16:creationId xmlns:a16="http://schemas.microsoft.com/office/drawing/2014/main" id="{169EBEDF-A63D-43A0-A2FC-F689EF45A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7" name="Rectangle 411">
                  <a:extLst>
                    <a:ext uri="{FF2B5EF4-FFF2-40B4-BE49-F238E27FC236}">
                      <a16:creationId xmlns:a16="http://schemas.microsoft.com/office/drawing/2014/main" id="{16DE97F0-B584-4817-A432-91909F810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8" name="Freeform 412">
                  <a:extLst>
                    <a:ext uri="{FF2B5EF4-FFF2-40B4-BE49-F238E27FC236}">
                      <a16:creationId xmlns:a16="http://schemas.microsoft.com/office/drawing/2014/main" id="{7D62C08B-EFDB-4C71-AB42-72794219D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9" name="Freeform 413">
                  <a:extLst>
                    <a:ext uri="{FF2B5EF4-FFF2-40B4-BE49-F238E27FC236}">
                      <a16:creationId xmlns:a16="http://schemas.microsoft.com/office/drawing/2014/main" id="{2722D6FB-D3FE-42EA-875A-01CC6A5DF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0" name="Freeform 414">
                  <a:extLst>
                    <a:ext uri="{FF2B5EF4-FFF2-40B4-BE49-F238E27FC236}">
                      <a16:creationId xmlns:a16="http://schemas.microsoft.com/office/drawing/2014/main" id="{02DCBD99-0357-4E4A-B30E-57B366317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1" name="Freeform 415">
                  <a:extLst>
                    <a:ext uri="{FF2B5EF4-FFF2-40B4-BE49-F238E27FC236}">
                      <a16:creationId xmlns:a16="http://schemas.microsoft.com/office/drawing/2014/main" id="{7E3C74E1-BF92-46C0-8D2C-7A2769FB9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2" name="Rectangle 416">
                  <a:extLst>
                    <a:ext uri="{FF2B5EF4-FFF2-40B4-BE49-F238E27FC236}">
                      <a16:creationId xmlns:a16="http://schemas.microsoft.com/office/drawing/2014/main" id="{B29CC9AE-5FA7-4F09-A278-FBE91F02A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3" name="Freeform 417">
                  <a:extLst>
                    <a:ext uri="{FF2B5EF4-FFF2-40B4-BE49-F238E27FC236}">
                      <a16:creationId xmlns:a16="http://schemas.microsoft.com/office/drawing/2014/main" id="{0635AFB0-3C2C-422E-BA33-5E58507D7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4" name="Freeform 418">
                  <a:extLst>
                    <a:ext uri="{FF2B5EF4-FFF2-40B4-BE49-F238E27FC236}">
                      <a16:creationId xmlns:a16="http://schemas.microsoft.com/office/drawing/2014/main" id="{2D2D1468-CA4A-4B8C-A03D-E6CF5A002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5" name="Freeform 419">
                  <a:extLst>
                    <a:ext uri="{FF2B5EF4-FFF2-40B4-BE49-F238E27FC236}">
                      <a16:creationId xmlns:a16="http://schemas.microsoft.com/office/drawing/2014/main" id="{E87F2BB3-8644-4A40-9E7D-BAE6746E7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6" name="Freeform 420">
                  <a:extLst>
                    <a:ext uri="{FF2B5EF4-FFF2-40B4-BE49-F238E27FC236}">
                      <a16:creationId xmlns:a16="http://schemas.microsoft.com/office/drawing/2014/main" id="{E96019DF-B028-4298-9246-B72C47634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7" name="Freeform 421">
                  <a:extLst>
                    <a:ext uri="{FF2B5EF4-FFF2-40B4-BE49-F238E27FC236}">
                      <a16:creationId xmlns:a16="http://schemas.microsoft.com/office/drawing/2014/main" id="{E5DC961D-C160-400D-BBD4-76684D47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8" name="Freeform 422">
                  <a:extLst>
                    <a:ext uri="{FF2B5EF4-FFF2-40B4-BE49-F238E27FC236}">
                      <a16:creationId xmlns:a16="http://schemas.microsoft.com/office/drawing/2014/main" id="{A1DDF1B2-078A-4B18-A486-7F6DAA191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9" name="Freeform 423">
                  <a:extLst>
                    <a:ext uri="{FF2B5EF4-FFF2-40B4-BE49-F238E27FC236}">
                      <a16:creationId xmlns:a16="http://schemas.microsoft.com/office/drawing/2014/main" id="{75A4B3AE-D140-420D-9888-0D4486532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0" name="Freeform 424">
                  <a:extLst>
                    <a:ext uri="{FF2B5EF4-FFF2-40B4-BE49-F238E27FC236}">
                      <a16:creationId xmlns:a16="http://schemas.microsoft.com/office/drawing/2014/main" id="{020045C6-67FF-49F1-802A-AFE9962A5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1" name="Freeform 425">
                  <a:extLst>
                    <a:ext uri="{FF2B5EF4-FFF2-40B4-BE49-F238E27FC236}">
                      <a16:creationId xmlns:a16="http://schemas.microsoft.com/office/drawing/2014/main" id="{ED4CE869-FA6B-4CE6-82D9-34326C062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2" name="Freeform 426">
                  <a:extLst>
                    <a:ext uri="{FF2B5EF4-FFF2-40B4-BE49-F238E27FC236}">
                      <a16:creationId xmlns:a16="http://schemas.microsoft.com/office/drawing/2014/main" id="{5B5EAB14-4EB7-4B93-817D-849B76464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3" name="Freeform 427">
                  <a:extLst>
                    <a:ext uri="{FF2B5EF4-FFF2-40B4-BE49-F238E27FC236}">
                      <a16:creationId xmlns:a16="http://schemas.microsoft.com/office/drawing/2014/main" id="{47D2C668-A8A9-4CF7-898B-0ABCC06D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4" name="Freeform 428">
                  <a:extLst>
                    <a:ext uri="{FF2B5EF4-FFF2-40B4-BE49-F238E27FC236}">
                      <a16:creationId xmlns:a16="http://schemas.microsoft.com/office/drawing/2014/main" id="{1D76ED63-08AF-4138-A33A-DAF2D5A9A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5" name="Freeform 429">
                  <a:extLst>
                    <a:ext uri="{FF2B5EF4-FFF2-40B4-BE49-F238E27FC236}">
                      <a16:creationId xmlns:a16="http://schemas.microsoft.com/office/drawing/2014/main" id="{3F42D218-D906-4A05-8E77-D5A2746D1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6" name="Freeform 430">
                  <a:extLst>
                    <a:ext uri="{FF2B5EF4-FFF2-40B4-BE49-F238E27FC236}">
                      <a16:creationId xmlns:a16="http://schemas.microsoft.com/office/drawing/2014/main" id="{4E2A3839-4362-4610-9191-4C05F300B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7" name="Freeform 431">
                  <a:extLst>
                    <a:ext uri="{FF2B5EF4-FFF2-40B4-BE49-F238E27FC236}">
                      <a16:creationId xmlns:a16="http://schemas.microsoft.com/office/drawing/2014/main" id="{AEFAC32B-8840-4007-95FC-03541F1A7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8" name="Freeform 432">
                  <a:extLst>
                    <a:ext uri="{FF2B5EF4-FFF2-40B4-BE49-F238E27FC236}">
                      <a16:creationId xmlns:a16="http://schemas.microsoft.com/office/drawing/2014/main" id="{F99187CB-2B10-478F-B8B3-009FAA29A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9" name="Freeform 433">
                  <a:extLst>
                    <a:ext uri="{FF2B5EF4-FFF2-40B4-BE49-F238E27FC236}">
                      <a16:creationId xmlns:a16="http://schemas.microsoft.com/office/drawing/2014/main" id="{BC9D3BFA-CE91-4428-A210-86F25C941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0" name="Freeform 434">
                  <a:extLst>
                    <a:ext uri="{FF2B5EF4-FFF2-40B4-BE49-F238E27FC236}">
                      <a16:creationId xmlns:a16="http://schemas.microsoft.com/office/drawing/2014/main" id="{8805EF49-CD6B-4B6E-9047-CC8BEFAD1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1" name="Freeform 435">
                  <a:extLst>
                    <a:ext uri="{FF2B5EF4-FFF2-40B4-BE49-F238E27FC236}">
                      <a16:creationId xmlns:a16="http://schemas.microsoft.com/office/drawing/2014/main" id="{5E452533-63F8-4FED-AC35-750C661DE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2" name="Freeform 436">
                  <a:extLst>
                    <a:ext uri="{FF2B5EF4-FFF2-40B4-BE49-F238E27FC236}">
                      <a16:creationId xmlns:a16="http://schemas.microsoft.com/office/drawing/2014/main" id="{8CCF24DF-E89A-4EE8-AF6C-842933CF8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3" name="Freeform 437">
                  <a:extLst>
                    <a:ext uri="{FF2B5EF4-FFF2-40B4-BE49-F238E27FC236}">
                      <a16:creationId xmlns:a16="http://schemas.microsoft.com/office/drawing/2014/main" id="{54453105-06C0-4378-B0E3-8F14842C6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4" name="Freeform 438">
                  <a:extLst>
                    <a:ext uri="{FF2B5EF4-FFF2-40B4-BE49-F238E27FC236}">
                      <a16:creationId xmlns:a16="http://schemas.microsoft.com/office/drawing/2014/main" id="{67A75047-70D8-4ED4-8E0F-32B2554D1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5" name="Freeform 439">
                  <a:extLst>
                    <a:ext uri="{FF2B5EF4-FFF2-40B4-BE49-F238E27FC236}">
                      <a16:creationId xmlns:a16="http://schemas.microsoft.com/office/drawing/2014/main" id="{EA26C11A-81FE-40C5-88EE-71B182D1C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6" name="Freeform 440">
                  <a:extLst>
                    <a:ext uri="{FF2B5EF4-FFF2-40B4-BE49-F238E27FC236}">
                      <a16:creationId xmlns:a16="http://schemas.microsoft.com/office/drawing/2014/main" id="{7BCAA9D5-987B-4685-918A-C1E918C88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7" name="Freeform 441">
                  <a:extLst>
                    <a:ext uri="{FF2B5EF4-FFF2-40B4-BE49-F238E27FC236}">
                      <a16:creationId xmlns:a16="http://schemas.microsoft.com/office/drawing/2014/main" id="{B00A5E2C-CDD6-48DF-B600-08DF93007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8" name="Freeform 442">
                  <a:extLst>
                    <a:ext uri="{FF2B5EF4-FFF2-40B4-BE49-F238E27FC236}">
                      <a16:creationId xmlns:a16="http://schemas.microsoft.com/office/drawing/2014/main" id="{D17E70B8-8F48-4DFC-8051-10F5980DE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9" name="Freeform 443">
                  <a:extLst>
                    <a:ext uri="{FF2B5EF4-FFF2-40B4-BE49-F238E27FC236}">
                      <a16:creationId xmlns:a16="http://schemas.microsoft.com/office/drawing/2014/main" id="{4FCC993F-DAFB-47F8-A121-3AF53E1A4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0" name="Freeform 444">
                  <a:extLst>
                    <a:ext uri="{FF2B5EF4-FFF2-40B4-BE49-F238E27FC236}">
                      <a16:creationId xmlns:a16="http://schemas.microsoft.com/office/drawing/2014/main" id="{27FEBC5F-D59F-4B8A-A997-C8D6BECFF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1" name="Freeform 445">
                  <a:extLst>
                    <a:ext uri="{FF2B5EF4-FFF2-40B4-BE49-F238E27FC236}">
                      <a16:creationId xmlns:a16="http://schemas.microsoft.com/office/drawing/2014/main" id="{94B43285-44A5-4A60-B1E5-17164AE11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2" name="Freeform 446">
                  <a:extLst>
                    <a:ext uri="{FF2B5EF4-FFF2-40B4-BE49-F238E27FC236}">
                      <a16:creationId xmlns:a16="http://schemas.microsoft.com/office/drawing/2014/main" id="{69A2DC6D-C95F-4EEA-A784-9D8001DCC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3" name="Freeform 447">
                  <a:extLst>
                    <a:ext uri="{FF2B5EF4-FFF2-40B4-BE49-F238E27FC236}">
                      <a16:creationId xmlns:a16="http://schemas.microsoft.com/office/drawing/2014/main" id="{8873140F-4C99-4865-A17B-81A02B650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4" name="Freeform 448">
                  <a:extLst>
                    <a:ext uri="{FF2B5EF4-FFF2-40B4-BE49-F238E27FC236}">
                      <a16:creationId xmlns:a16="http://schemas.microsoft.com/office/drawing/2014/main" id="{27D68C11-82AF-464C-8069-B10F9C4F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5" name="Freeform 449">
                  <a:extLst>
                    <a:ext uri="{FF2B5EF4-FFF2-40B4-BE49-F238E27FC236}">
                      <a16:creationId xmlns:a16="http://schemas.microsoft.com/office/drawing/2014/main" id="{CA62856A-715A-42A5-88A0-A1CC2E314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6" name="Freeform 450">
                  <a:extLst>
                    <a:ext uri="{FF2B5EF4-FFF2-40B4-BE49-F238E27FC236}">
                      <a16:creationId xmlns:a16="http://schemas.microsoft.com/office/drawing/2014/main" id="{4A81654D-2AD1-4918-92D1-6CB57E68C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7" name="Freeform 451">
                  <a:extLst>
                    <a:ext uri="{FF2B5EF4-FFF2-40B4-BE49-F238E27FC236}">
                      <a16:creationId xmlns:a16="http://schemas.microsoft.com/office/drawing/2014/main" id="{8254DCF6-4CDB-4539-AF26-6D39894B2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8" name="Rectangle 452">
                  <a:extLst>
                    <a:ext uri="{FF2B5EF4-FFF2-40B4-BE49-F238E27FC236}">
                      <a16:creationId xmlns:a16="http://schemas.microsoft.com/office/drawing/2014/main" id="{77659587-1658-439A-81CD-E085188B7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9" name="Freeform 453">
                  <a:extLst>
                    <a:ext uri="{FF2B5EF4-FFF2-40B4-BE49-F238E27FC236}">
                      <a16:creationId xmlns:a16="http://schemas.microsoft.com/office/drawing/2014/main" id="{5F886E16-CDF3-4DAB-AD5C-6F0FAC0CD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0" name="Freeform 454">
                  <a:extLst>
                    <a:ext uri="{FF2B5EF4-FFF2-40B4-BE49-F238E27FC236}">
                      <a16:creationId xmlns:a16="http://schemas.microsoft.com/office/drawing/2014/main" id="{B4E9D47F-AD3A-420D-AE6E-9604DAA3F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1" name="Freeform 455">
                  <a:extLst>
                    <a:ext uri="{FF2B5EF4-FFF2-40B4-BE49-F238E27FC236}">
                      <a16:creationId xmlns:a16="http://schemas.microsoft.com/office/drawing/2014/main" id="{9142EEB5-9B8A-45E6-8AEC-B5F4AB403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2" name="Freeform 456">
                  <a:extLst>
                    <a:ext uri="{FF2B5EF4-FFF2-40B4-BE49-F238E27FC236}">
                      <a16:creationId xmlns:a16="http://schemas.microsoft.com/office/drawing/2014/main" id="{6EFFBDCE-7CC3-4AFB-BB83-60F2C0620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3" name="Freeform 457">
                  <a:extLst>
                    <a:ext uri="{FF2B5EF4-FFF2-40B4-BE49-F238E27FC236}">
                      <a16:creationId xmlns:a16="http://schemas.microsoft.com/office/drawing/2014/main" id="{9257F114-7F1F-4E2A-8362-26F9E0F7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4" name="Freeform 458">
                  <a:extLst>
                    <a:ext uri="{FF2B5EF4-FFF2-40B4-BE49-F238E27FC236}">
                      <a16:creationId xmlns:a16="http://schemas.microsoft.com/office/drawing/2014/main" id="{94D04DD9-71A3-4C56-9D9F-15CA91217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5" name="Freeform 459">
                  <a:extLst>
                    <a:ext uri="{FF2B5EF4-FFF2-40B4-BE49-F238E27FC236}">
                      <a16:creationId xmlns:a16="http://schemas.microsoft.com/office/drawing/2014/main" id="{559B37C1-99F4-4BAA-BC4D-79725B467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6" name="Freeform 460">
                  <a:extLst>
                    <a:ext uri="{FF2B5EF4-FFF2-40B4-BE49-F238E27FC236}">
                      <a16:creationId xmlns:a16="http://schemas.microsoft.com/office/drawing/2014/main" id="{5E554253-8560-4CAC-A67D-0CAA6A59D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7" name="Freeform 461">
                  <a:extLst>
                    <a:ext uri="{FF2B5EF4-FFF2-40B4-BE49-F238E27FC236}">
                      <a16:creationId xmlns:a16="http://schemas.microsoft.com/office/drawing/2014/main" id="{5D903C15-8240-41B4-8F71-2BD65D1AE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8" name="Freeform 462">
                  <a:extLst>
                    <a:ext uri="{FF2B5EF4-FFF2-40B4-BE49-F238E27FC236}">
                      <a16:creationId xmlns:a16="http://schemas.microsoft.com/office/drawing/2014/main" id="{7B4A5FF1-49B0-49CB-8D40-F637D1DEB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9" name="Freeform 463">
                  <a:extLst>
                    <a:ext uri="{FF2B5EF4-FFF2-40B4-BE49-F238E27FC236}">
                      <a16:creationId xmlns:a16="http://schemas.microsoft.com/office/drawing/2014/main" id="{ABBF3F42-6844-4651-B786-97C10789F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0" name="Freeform 464">
                  <a:extLst>
                    <a:ext uri="{FF2B5EF4-FFF2-40B4-BE49-F238E27FC236}">
                      <a16:creationId xmlns:a16="http://schemas.microsoft.com/office/drawing/2014/main" id="{0BAEBDA7-3FD9-4575-AE86-BE030E50E8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1" name="Freeform 465">
                  <a:extLst>
                    <a:ext uri="{FF2B5EF4-FFF2-40B4-BE49-F238E27FC236}">
                      <a16:creationId xmlns:a16="http://schemas.microsoft.com/office/drawing/2014/main" id="{48C5CA12-E4E7-44BC-A497-F616CBBCE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2" name="Freeform 466">
                  <a:extLst>
                    <a:ext uri="{FF2B5EF4-FFF2-40B4-BE49-F238E27FC236}">
                      <a16:creationId xmlns:a16="http://schemas.microsoft.com/office/drawing/2014/main" id="{710CDDE1-71AC-43F8-9834-AEA65A646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3" name="Freeform 467">
                  <a:extLst>
                    <a:ext uri="{FF2B5EF4-FFF2-40B4-BE49-F238E27FC236}">
                      <a16:creationId xmlns:a16="http://schemas.microsoft.com/office/drawing/2014/main" id="{A02DF36F-695B-4871-BD79-441814829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4" name="Freeform 468">
                  <a:extLst>
                    <a:ext uri="{FF2B5EF4-FFF2-40B4-BE49-F238E27FC236}">
                      <a16:creationId xmlns:a16="http://schemas.microsoft.com/office/drawing/2014/main" id="{5E8D0C1B-DDF7-499E-BA04-2CF61246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5" name="Freeform 469">
                  <a:extLst>
                    <a:ext uri="{FF2B5EF4-FFF2-40B4-BE49-F238E27FC236}">
                      <a16:creationId xmlns:a16="http://schemas.microsoft.com/office/drawing/2014/main" id="{0DC9D34C-A7FA-40A0-84CC-345AFEE8D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6" name="Freeform 470">
                  <a:extLst>
                    <a:ext uri="{FF2B5EF4-FFF2-40B4-BE49-F238E27FC236}">
                      <a16:creationId xmlns:a16="http://schemas.microsoft.com/office/drawing/2014/main" id="{0A46DB88-AFD0-481A-B9D9-88814AAD5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7" name="Freeform 471">
                  <a:extLst>
                    <a:ext uri="{FF2B5EF4-FFF2-40B4-BE49-F238E27FC236}">
                      <a16:creationId xmlns:a16="http://schemas.microsoft.com/office/drawing/2014/main" id="{E2B3F085-7822-4CAF-B01B-DC22D340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8" name="Freeform 472">
                  <a:extLst>
                    <a:ext uri="{FF2B5EF4-FFF2-40B4-BE49-F238E27FC236}">
                      <a16:creationId xmlns:a16="http://schemas.microsoft.com/office/drawing/2014/main" id="{AA311A87-7D76-45A0-8CE0-EF4565C5A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9" name="Freeform 473">
                  <a:extLst>
                    <a:ext uri="{FF2B5EF4-FFF2-40B4-BE49-F238E27FC236}">
                      <a16:creationId xmlns:a16="http://schemas.microsoft.com/office/drawing/2014/main" id="{534188EE-EA50-4ABC-9C31-76AFF4C82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0" name="Freeform 474">
                  <a:extLst>
                    <a:ext uri="{FF2B5EF4-FFF2-40B4-BE49-F238E27FC236}">
                      <a16:creationId xmlns:a16="http://schemas.microsoft.com/office/drawing/2014/main" id="{183C5E1F-AD17-40A8-BDF6-8EB530BB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1" name="Freeform 475">
                  <a:extLst>
                    <a:ext uri="{FF2B5EF4-FFF2-40B4-BE49-F238E27FC236}">
                      <a16:creationId xmlns:a16="http://schemas.microsoft.com/office/drawing/2014/main" id="{B39AB63E-40BA-4653-9A49-271DA8FB3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2" name="Freeform 476">
                  <a:extLst>
                    <a:ext uri="{FF2B5EF4-FFF2-40B4-BE49-F238E27FC236}">
                      <a16:creationId xmlns:a16="http://schemas.microsoft.com/office/drawing/2014/main" id="{B0A14441-1144-4F0A-94D3-FE29183AA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3" name="Freeform 477">
                  <a:extLst>
                    <a:ext uri="{FF2B5EF4-FFF2-40B4-BE49-F238E27FC236}">
                      <a16:creationId xmlns:a16="http://schemas.microsoft.com/office/drawing/2014/main" id="{8FD98372-9875-4E5D-A4F9-8DDB4026C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4" name="Freeform 478">
                  <a:extLst>
                    <a:ext uri="{FF2B5EF4-FFF2-40B4-BE49-F238E27FC236}">
                      <a16:creationId xmlns:a16="http://schemas.microsoft.com/office/drawing/2014/main" id="{CB6DE008-51FD-43BB-8D20-909C13219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5" name="Freeform 479">
                  <a:extLst>
                    <a:ext uri="{FF2B5EF4-FFF2-40B4-BE49-F238E27FC236}">
                      <a16:creationId xmlns:a16="http://schemas.microsoft.com/office/drawing/2014/main" id="{25F48AE6-21C9-4DD0-9EC5-C08842549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6" name="Freeform 480">
                  <a:extLst>
                    <a:ext uri="{FF2B5EF4-FFF2-40B4-BE49-F238E27FC236}">
                      <a16:creationId xmlns:a16="http://schemas.microsoft.com/office/drawing/2014/main" id="{61C3BF97-5B1C-416F-8C19-BC9465AF5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7" name="Freeform 481">
                  <a:extLst>
                    <a:ext uri="{FF2B5EF4-FFF2-40B4-BE49-F238E27FC236}">
                      <a16:creationId xmlns:a16="http://schemas.microsoft.com/office/drawing/2014/main" id="{0CA2ED91-6056-47B8-9D47-1346D623E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8" name="Freeform 482">
                  <a:extLst>
                    <a:ext uri="{FF2B5EF4-FFF2-40B4-BE49-F238E27FC236}">
                      <a16:creationId xmlns:a16="http://schemas.microsoft.com/office/drawing/2014/main" id="{EA4FE403-DC30-4174-B7C3-AFD90FE5F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9" name="Freeform 483">
                  <a:extLst>
                    <a:ext uri="{FF2B5EF4-FFF2-40B4-BE49-F238E27FC236}">
                      <a16:creationId xmlns:a16="http://schemas.microsoft.com/office/drawing/2014/main" id="{14B64AF0-31BE-4DEB-819A-C59C2546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" name="Freeform 484">
                  <a:extLst>
                    <a:ext uri="{FF2B5EF4-FFF2-40B4-BE49-F238E27FC236}">
                      <a16:creationId xmlns:a16="http://schemas.microsoft.com/office/drawing/2014/main" id="{C2FC3AEA-574B-4A24-BB56-E1EE1E269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" name="Freeform 485">
                  <a:extLst>
                    <a:ext uri="{FF2B5EF4-FFF2-40B4-BE49-F238E27FC236}">
                      <a16:creationId xmlns:a16="http://schemas.microsoft.com/office/drawing/2014/main" id="{45B101FC-162B-45AB-9F04-821AF992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2" name="Freeform 486">
                  <a:extLst>
                    <a:ext uri="{FF2B5EF4-FFF2-40B4-BE49-F238E27FC236}">
                      <a16:creationId xmlns:a16="http://schemas.microsoft.com/office/drawing/2014/main" id="{1113A9AD-7A66-4BAA-B381-00D52FF57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3" name="Freeform 487">
                  <a:extLst>
                    <a:ext uri="{FF2B5EF4-FFF2-40B4-BE49-F238E27FC236}">
                      <a16:creationId xmlns:a16="http://schemas.microsoft.com/office/drawing/2014/main" id="{79508A05-BCF9-4BD5-93C1-3D61C6E21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4" name="Freeform 488">
                  <a:extLst>
                    <a:ext uri="{FF2B5EF4-FFF2-40B4-BE49-F238E27FC236}">
                      <a16:creationId xmlns:a16="http://schemas.microsoft.com/office/drawing/2014/main" id="{8A0DB2EF-5F2C-4D63-B6FA-7239D74D7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5" name="Freeform 489">
                  <a:extLst>
                    <a:ext uri="{FF2B5EF4-FFF2-40B4-BE49-F238E27FC236}">
                      <a16:creationId xmlns:a16="http://schemas.microsoft.com/office/drawing/2014/main" id="{CE27DAE8-156C-4C0A-B3CB-BE3699E7D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6" name="Freeform 490">
                  <a:extLst>
                    <a:ext uri="{FF2B5EF4-FFF2-40B4-BE49-F238E27FC236}">
                      <a16:creationId xmlns:a16="http://schemas.microsoft.com/office/drawing/2014/main" id="{3D3874AE-DEF8-4CAC-BB3F-AD9BF72A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7" name="Freeform 491">
                  <a:extLst>
                    <a:ext uri="{FF2B5EF4-FFF2-40B4-BE49-F238E27FC236}">
                      <a16:creationId xmlns:a16="http://schemas.microsoft.com/office/drawing/2014/main" id="{96227473-0B0E-4E9C-A581-672AEC9F8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8" name="Freeform 492">
                  <a:extLst>
                    <a:ext uri="{FF2B5EF4-FFF2-40B4-BE49-F238E27FC236}">
                      <a16:creationId xmlns:a16="http://schemas.microsoft.com/office/drawing/2014/main" id="{8F6BCA3C-BDE4-46EB-A73E-EA82CDCCD0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9" name="Freeform 493">
                  <a:extLst>
                    <a:ext uri="{FF2B5EF4-FFF2-40B4-BE49-F238E27FC236}">
                      <a16:creationId xmlns:a16="http://schemas.microsoft.com/office/drawing/2014/main" id="{3FD88597-1F10-4076-A6A4-0C683CB3D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0" name="Freeform 494">
                  <a:extLst>
                    <a:ext uri="{FF2B5EF4-FFF2-40B4-BE49-F238E27FC236}">
                      <a16:creationId xmlns:a16="http://schemas.microsoft.com/office/drawing/2014/main" id="{E01E2588-9E84-4538-A282-4D2063E63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1" name="Rectangle 495">
                  <a:extLst>
                    <a:ext uri="{FF2B5EF4-FFF2-40B4-BE49-F238E27FC236}">
                      <a16:creationId xmlns:a16="http://schemas.microsoft.com/office/drawing/2014/main" id="{0061FE0E-F1CF-452C-B0DE-9E1277E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2" name="Freeform 496">
                  <a:extLst>
                    <a:ext uri="{FF2B5EF4-FFF2-40B4-BE49-F238E27FC236}">
                      <a16:creationId xmlns:a16="http://schemas.microsoft.com/office/drawing/2014/main" id="{0776CC15-DE29-4608-B335-60F8FB78F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3" name="Rectangle 497">
                  <a:extLst>
                    <a:ext uri="{FF2B5EF4-FFF2-40B4-BE49-F238E27FC236}">
                      <a16:creationId xmlns:a16="http://schemas.microsoft.com/office/drawing/2014/main" id="{01F0C508-AD13-4F04-9067-528C55F0C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4" name="Freeform 498">
                  <a:extLst>
                    <a:ext uri="{FF2B5EF4-FFF2-40B4-BE49-F238E27FC236}">
                      <a16:creationId xmlns:a16="http://schemas.microsoft.com/office/drawing/2014/main" id="{A611A250-3737-4BB8-B65B-D45A5E900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5" name="Freeform 499">
                  <a:extLst>
                    <a:ext uri="{FF2B5EF4-FFF2-40B4-BE49-F238E27FC236}">
                      <a16:creationId xmlns:a16="http://schemas.microsoft.com/office/drawing/2014/main" id="{015DC0F4-569F-4E01-8106-4E30EC86F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6" name="Freeform 500">
                  <a:extLst>
                    <a:ext uri="{FF2B5EF4-FFF2-40B4-BE49-F238E27FC236}">
                      <a16:creationId xmlns:a16="http://schemas.microsoft.com/office/drawing/2014/main" id="{F6F768CF-90B5-4375-A878-A67ED8DA6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7" name="Freeform 501">
                  <a:extLst>
                    <a:ext uri="{FF2B5EF4-FFF2-40B4-BE49-F238E27FC236}">
                      <a16:creationId xmlns:a16="http://schemas.microsoft.com/office/drawing/2014/main" id="{3BCC3532-E6F2-4EFB-B03A-A6BE649C2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8" name="Freeform 502">
                  <a:extLst>
                    <a:ext uri="{FF2B5EF4-FFF2-40B4-BE49-F238E27FC236}">
                      <a16:creationId xmlns:a16="http://schemas.microsoft.com/office/drawing/2014/main" id="{6565E5A5-CAC5-4207-9C1A-1628784B8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9" name="Freeform 503">
                  <a:extLst>
                    <a:ext uri="{FF2B5EF4-FFF2-40B4-BE49-F238E27FC236}">
                      <a16:creationId xmlns:a16="http://schemas.microsoft.com/office/drawing/2014/main" id="{B18DBD72-43DF-4D19-9284-B10ABCF4C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0" name="Freeform 504">
                  <a:extLst>
                    <a:ext uri="{FF2B5EF4-FFF2-40B4-BE49-F238E27FC236}">
                      <a16:creationId xmlns:a16="http://schemas.microsoft.com/office/drawing/2014/main" id="{2A814C7A-BDC7-47E3-B47F-E7964AE04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1" name="Freeform 505">
                  <a:extLst>
                    <a:ext uri="{FF2B5EF4-FFF2-40B4-BE49-F238E27FC236}">
                      <a16:creationId xmlns:a16="http://schemas.microsoft.com/office/drawing/2014/main" id="{3F5251C4-3543-4F41-83AD-0FF187FC9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2" name="Freeform 506">
                  <a:extLst>
                    <a:ext uri="{FF2B5EF4-FFF2-40B4-BE49-F238E27FC236}">
                      <a16:creationId xmlns:a16="http://schemas.microsoft.com/office/drawing/2014/main" id="{515ADEC0-6A8D-4FC3-832C-BB69A1D5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3" name="Freeform 507">
                  <a:extLst>
                    <a:ext uri="{FF2B5EF4-FFF2-40B4-BE49-F238E27FC236}">
                      <a16:creationId xmlns:a16="http://schemas.microsoft.com/office/drawing/2014/main" id="{76A15C31-0002-44EA-A53B-E35CFE783A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4" name="Freeform 508">
                  <a:extLst>
                    <a:ext uri="{FF2B5EF4-FFF2-40B4-BE49-F238E27FC236}">
                      <a16:creationId xmlns:a16="http://schemas.microsoft.com/office/drawing/2014/main" id="{EAA07D6E-29CB-4767-9CDF-780876E91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5" name="Rectangle 509">
                  <a:extLst>
                    <a:ext uri="{FF2B5EF4-FFF2-40B4-BE49-F238E27FC236}">
                      <a16:creationId xmlns:a16="http://schemas.microsoft.com/office/drawing/2014/main" id="{38EBF20A-B952-49A5-B5AC-54A8B264F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6" name="Freeform 510">
                  <a:extLst>
                    <a:ext uri="{FF2B5EF4-FFF2-40B4-BE49-F238E27FC236}">
                      <a16:creationId xmlns:a16="http://schemas.microsoft.com/office/drawing/2014/main" id="{B134B767-0703-46DA-89B6-EFB1C233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7" name="Freeform 511">
                  <a:extLst>
                    <a:ext uri="{FF2B5EF4-FFF2-40B4-BE49-F238E27FC236}">
                      <a16:creationId xmlns:a16="http://schemas.microsoft.com/office/drawing/2014/main" id="{4306F4EF-66B9-4D24-9FFF-9FDA695CF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8" name="Freeform 512">
                  <a:extLst>
                    <a:ext uri="{FF2B5EF4-FFF2-40B4-BE49-F238E27FC236}">
                      <a16:creationId xmlns:a16="http://schemas.microsoft.com/office/drawing/2014/main" id="{5889B261-DD40-4B0B-801D-1641305D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9" name="Rectangle 513">
                  <a:extLst>
                    <a:ext uri="{FF2B5EF4-FFF2-40B4-BE49-F238E27FC236}">
                      <a16:creationId xmlns:a16="http://schemas.microsoft.com/office/drawing/2014/main" id="{74E5F5DF-CD00-4DC0-82F2-F5696ED83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0" name="Freeform 514">
                  <a:extLst>
                    <a:ext uri="{FF2B5EF4-FFF2-40B4-BE49-F238E27FC236}">
                      <a16:creationId xmlns:a16="http://schemas.microsoft.com/office/drawing/2014/main" id="{FC753FD0-206F-4381-A952-337965C46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1" name="Freeform 515">
                  <a:extLst>
                    <a:ext uri="{FF2B5EF4-FFF2-40B4-BE49-F238E27FC236}">
                      <a16:creationId xmlns:a16="http://schemas.microsoft.com/office/drawing/2014/main" id="{C81BD700-5860-4EAF-8D37-57F1F12C5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2" name="Rectangle 516">
                  <a:extLst>
                    <a:ext uri="{FF2B5EF4-FFF2-40B4-BE49-F238E27FC236}">
                      <a16:creationId xmlns:a16="http://schemas.microsoft.com/office/drawing/2014/main" id="{2CB63DA5-944F-42D2-8476-4F80089CA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3" name="Freeform 517">
                  <a:extLst>
                    <a:ext uri="{FF2B5EF4-FFF2-40B4-BE49-F238E27FC236}">
                      <a16:creationId xmlns:a16="http://schemas.microsoft.com/office/drawing/2014/main" id="{D020C9CF-8A49-4DA6-9B36-ABEB0DA7E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4" name="Rectangle 518">
                  <a:extLst>
                    <a:ext uri="{FF2B5EF4-FFF2-40B4-BE49-F238E27FC236}">
                      <a16:creationId xmlns:a16="http://schemas.microsoft.com/office/drawing/2014/main" id="{0DBE624F-E757-4E3E-BDEC-77C3A6CD1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5" name="Freeform 519">
                  <a:extLst>
                    <a:ext uri="{FF2B5EF4-FFF2-40B4-BE49-F238E27FC236}">
                      <a16:creationId xmlns:a16="http://schemas.microsoft.com/office/drawing/2014/main" id="{CC6DC57F-AC34-4A5D-92E7-A9EB599B3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6" name="Freeform 520">
                  <a:extLst>
                    <a:ext uri="{FF2B5EF4-FFF2-40B4-BE49-F238E27FC236}">
                      <a16:creationId xmlns:a16="http://schemas.microsoft.com/office/drawing/2014/main" id="{8E062FFE-403A-41DD-9F2A-EFBF83416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7" name="Freeform 521">
                  <a:extLst>
                    <a:ext uri="{FF2B5EF4-FFF2-40B4-BE49-F238E27FC236}">
                      <a16:creationId xmlns:a16="http://schemas.microsoft.com/office/drawing/2014/main" id="{D03C94AA-6C91-410E-B65B-FE536DA45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8" name="Freeform 522">
                  <a:extLst>
                    <a:ext uri="{FF2B5EF4-FFF2-40B4-BE49-F238E27FC236}">
                      <a16:creationId xmlns:a16="http://schemas.microsoft.com/office/drawing/2014/main" id="{9113A39F-AF4D-470A-A68A-0F0AAF76E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9" name="Freeform 523">
                  <a:extLst>
                    <a:ext uri="{FF2B5EF4-FFF2-40B4-BE49-F238E27FC236}">
                      <a16:creationId xmlns:a16="http://schemas.microsoft.com/office/drawing/2014/main" id="{C31B57AB-6DAE-47AB-AF2E-78F6B83AB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0" name="Freeform 524">
                  <a:extLst>
                    <a:ext uri="{FF2B5EF4-FFF2-40B4-BE49-F238E27FC236}">
                      <a16:creationId xmlns:a16="http://schemas.microsoft.com/office/drawing/2014/main" id="{BFD63253-723D-4EB7-A2C9-B53DF29DE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1" name="Freeform 525">
                  <a:extLst>
                    <a:ext uri="{FF2B5EF4-FFF2-40B4-BE49-F238E27FC236}">
                      <a16:creationId xmlns:a16="http://schemas.microsoft.com/office/drawing/2014/main" id="{5BA7A22C-ECD3-45BA-8D3C-A5A96ED7A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2" name="Freeform 526">
                  <a:extLst>
                    <a:ext uri="{FF2B5EF4-FFF2-40B4-BE49-F238E27FC236}">
                      <a16:creationId xmlns:a16="http://schemas.microsoft.com/office/drawing/2014/main" id="{83AF6F07-CAA0-4BDE-8782-35978ED3E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3" name="Freeform 527">
                  <a:extLst>
                    <a:ext uri="{FF2B5EF4-FFF2-40B4-BE49-F238E27FC236}">
                      <a16:creationId xmlns:a16="http://schemas.microsoft.com/office/drawing/2014/main" id="{D63A074A-14E0-455F-9018-562C49A55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4" name="Freeform 528">
                  <a:extLst>
                    <a:ext uri="{FF2B5EF4-FFF2-40B4-BE49-F238E27FC236}">
                      <a16:creationId xmlns:a16="http://schemas.microsoft.com/office/drawing/2014/main" id="{FB019BDD-92F9-4528-BD67-033EC1674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5" name="Freeform 529">
                  <a:extLst>
                    <a:ext uri="{FF2B5EF4-FFF2-40B4-BE49-F238E27FC236}">
                      <a16:creationId xmlns:a16="http://schemas.microsoft.com/office/drawing/2014/main" id="{9ED6A69E-88BB-43A8-BFB4-C8DBF2ED4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6" name="Freeform 530">
                  <a:extLst>
                    <a:ext uri="{FF2B5EF4-FFF2-40B4-BE49-F238E27FC236}">
                      <a16:creationId xmlns:a16="http://schemas.microsoft.com/office/drawing/2014/main" id="{3DC30BFE-5FDE-4075-8664-44A6B410A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7" name="Freeform 531">
                  <a:extLst>
                    <a:ext uri="{FF2B5EF4-FFF2-40B4-BE49-F238E27FC236}">
                      <a16:creationId xmlns:a16="http://schemas.microsoft.com/office/drawing/2014/main" id="{438F8C96-AB8E-481D-B25D-FA4C7BDC0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8" name="Freeform 532">
                  <a:extLst>
                    <a:ext uri="{FF2B5EF4-FFF2-40B4-BE49-F238E27FC236}">
                      <a16:creationId xmlns:a16="http://schemas.microsoft.com/office/drawing/2014/main" id="{EA38DF30-AF16-4B75-9EE0-5E915912B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9" name="Freeform 533">
                  <a:extLst>
                    <a:ext uri="{FF2B5EF4-FFF2-40B4-BE49-F238E27FC236}">
                      <a16:creationId xmlns:a16="http://schemas.microsoft.com/office/drawing/2014/main" id="{1ABE693B-0399-46DE-B3F8-4ECA6B68B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0" name="Freeform 534">
                  <a:extLst>
                    <a:ext uri="{FF2B5EF4-FFF2-40B4-BE49-F238E27FC236}">
                      <a16:creationId xmlns:a16="http://schemas.microsoft.com/office/drawing/2014/main" id="{5318EFF1-2752-4120-8531-268067710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1" name="Freeform 535">
                  <a:extLst>
                    <a:ext uri="{FF2B5EF4-FFF2-40B4-BE49-F238E27FC236}">
                      <a16:creationId xmlns:a16="http://schemas.microsoft.com/office/drawing/2014/main" id="{42481D2B-60C0-438A-9C94-67F6368AB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2" name="Freeform 536">
                  <a:extLst>
                    <a:ext uri="{FF2B5EF4-FFF2-40B4-BE49-F238E27FC236}">
                      <a16:creationId xmlns:a16="http://schemas.microsoft.com/office/drawing/2014/main" id="{D13AC011-4BB2-4459-B24D-B26149B57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3" name="Freeform 537">
                  <a:extLst>
                    <a:ext uri="{FF2B5EF4-FFF2-40B4-BE49-F238E27FC236}">
                      <a16:creationId xmlns:a16="http://schemas.microsoft.com/office/drawing/2014/main" id="{49B71C48-6D75-43B0-B23C-2E7978889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4" name="Rectangle 538">
                  <a:extLst>
                    <a:ext uri="{FF2B5EF4-FFF2-40B4-BE49-F238E27FC236}">
                      <a16:creationId xmlns:a16="http://schemas.microsoft.com/office/drawing/2014/main" id="{3E449E0A-D3A0-4CA9-9E13-E0745C13D2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5" name="Freeform 539">
                  <a:extLst>
                    <a:ext uri="{FF2B5EF4-FFF2-40B4-BE49-F238E27FC236}">
                      <a16:creationId xmlns:a16="http://schemas.microsoft.com/office/drawing/2014/main" id="{DF66E77E-DB21-4CCB-B911-B82A4E7A6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6" name="Freeform 540">
                  <a:extLst>
                    <a:ext uri="{FF2B5EF4-FFF2-40B4-BE49-F238E27FC236}">
                      <a16:creationId xmlns:a16="http://schemas.microsoft.com/office/drawing/2014/main" id="{72F4D28E-5EF4-414D-AAE5-7EE676BA8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7" name="Freeform 541">
                  <a:extLst>
                    <a:ext uri="{FF2B5EF4-FFF2-40B4-BE49-F238E27FC236}">
                      <a16:creationId xmlns:a16="http://schemas.microsoft.com/office/drawing/2014/main" id="{8F0C6397-87E8-46AF-A0D3-8A36E48A9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8" name="Freeform 542">
                  <a:extLst>
                    <a:ext uri="{FF2B5EF4-FFF2-40B4-BE49-F238E27FC236}">
                      <a16:creationId xmlns:a16="http://schemas.microsoft.com/office/drawing/2014/main" id="{E0C40E98-4198-491A-89CF-CECA1C8F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9" name="Freeform 543">
                  <a:extLst>
                    <a:ext uri="{FF2B5EF4-FFF2-40B4-BE49-F238E27FC236}">
                      <a16:creationId xmlns:a16="http://schemas.microsoft.com/office/drawing/2014/main" id="{71E2ED32-1DBA-42F3-BD6F-2E6011B83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0" name="Freeform 544">
                  <a:extLst>
                    <a:ext uri="{FF2B5EF4-FFF2-40B4-BE49-F238E27FC236}">
                      <a16:creationId xmlns:a16="http://schemas.microsoft.com/office/drawing/2014/main" id="{463D6A54-D835-4D18-999B-8BCE3D4CC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1" name="Freeform 545">
                  <a:extLst>
                    <a:ext uri="{FF2B5EF4-FFF2-40B4-BE49-F238E27FC236}">
                      <a16:creationId xmlns:a16="http://schemas.microsoft.com/office/drawing/2014/main" id="{E433F7B0-9F92-4AE9-A377-60ECAE3EC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2" name="Rectangle 546">
                  <a:extLst>
                    <a:ext uri="{FF2B5EF4-FFF2-40B4-BE49-F238E27FC236}">
                      <a16:creationId xmlns:a16="http://schemas.microsoft.com/office/drawing/2014/main" id="{E6F9B999-4AC4-4CAD-BA20-B4B1F3D1A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3" name="Freeform 547">
                  <a:extLst>
                    <a:ext uri="{FF2B5EF4-FFF2-40B4-BE49-F238E27FC236}">
                      <a16:creationId xmlns:a16="http://schemas.microsoft.com/office/drawing/2014/main" id="{DC55F1F4-13E5-44E0-B2AB-30FAB2A8B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4" name="Freeform 548">
                  <a:extLst>
                    <a:ext uri="{FF2B5EF4-FFF2-40B4-BE49-F238E27FC236}">
                      <a16:creationId xmlns:a16="http://schemas.microsoft.com/office/drawing/2014/main" id="{D2A3B01B-D2F3-4314-B2C6-4E9A5B912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5" name="Rectangle 549">
                  <a:extLst>
                    <a:ext uri="{FF2B5EF4-FFF2-40B4-BE49-F238E27FC236}">
                      <a16:creationId xmlns:a16="http://schemas.microsoft.com/office/drawing/2014/main" id="{342D9D7D-92A3-41B6-8E13-A296EAD57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6" name="Freeform 550">
                  <a:extLst>
                    <a:ext uri="{FF2B5EF4-FFF2-40B4-BE49-F238E27FC236}">
                      <a16:creationId xmlns:a16="http://schemas.microsoft.com/office/drawing/2014/main" id="{7CFCC31D-6329-466E-B160-7F08DB8C8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7" name="Freeform 551">
                  <a:extLst>
                    <a:ext uri="{FF2B5EF4-FFF2-40B4-BE49-F238E27FC236}">
                      <a16:creationId xmlns:a16="http://schemas.microsoft.com/office/drawing/2014/main" id="{338E87E6-5572-4B32-BA83-7669CD26A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8" name="Freeform 552">
                  <a:extLst>
                    <a:ext uri="{FF2B5EF4-FFF2-40B4-BE49-F238E27FC236}">
                      <a16:creationId xmlns:a16="http://schemas.microsoft.com/office/drawing/2014/main" id="{9E0E39D2-24AC-4696-8175-C8192BCCC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9" name="Freeform 553">
                  <a:extLst>
                    <a:ext uri="{FF2B5EF4-FFF2-40B4-BE49-F238E27FC236}">
                      <a16:creationId xmlns:a16="http://schemas.microsoft.com/office/drawing/2014/main" id="{DCDB2072-3A25-4FD5-A212-905427E3F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0" name="Freeform 554">
                  <a:extLst>
                    <a:ext uri="{FF2B5EF4-FFF2-40B4-BE49-F238E27FC236}">
                      <a16:creationId xmlns:a16="http://schemas.microsoft.com/office/drawing/2014/main" id="{190E533D-D07A-4CE9-B7E6-0461B3098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1" name="Freeform 555">
                  <a:extLst>
                    <a:ext uri="{FF2B5EF4-FFF2-40B4-BE49-F238E27FC236}">
                      <a16:creationId xmlns:a16="http://schemas.microsoft.com/office/drawing/2014/main" id="{FDE4919E-954D-43BA-AAB9-201C08E53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2" name="Freeform 556">
                  <a:extLst>
                    <a:ext uri="{FF2B5EF4-FFF2-40B4-BE49-F238E27FC236}">
                      <a16:creationId xmlns:a16="http://schemas.microsoft.com/office/drawing/2014/main" id="{8C956403-F597-49C9-99AC-BD2CB4B83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3" name="Freeform 557">
                  <a:extLst>
                    <a:ext uri="{FF2B5EF4-FFF2-40B4-BE49-F238E27FC236}">
                      <a16:creationId xmlns:a16="http://schemas.microsoft.com/office/drawing/2014/main" id="{7D929FDA-BF1F-44FB-8B29-FAB0BA23E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4" name="Freeform 558">
                  <a:extLst>
                    <a:ext uri="{FF2B5EF4-FFF2-40B4-BE49-F238E27FC236}">
                      <a16:creationId xmlns:a16="http://schemas.microsoft.com/office/drawing/2014/main" id="{BAC49763-E4F0-4AB6-A31E-AD520668D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5" name="Freeform 559">
                  <a:extLst>
                    <a:ext uri="{FF2B5EF4-FFF2-40B4-BE49-F238E27FC236}">
                      <a16:creationId xmlns:a16="http://schemas.microsoft.com/office/drawing/2014/main" id="{D142DBC0-34BC-4B36-AF99-6ED7A5A92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6" name="Freeform 560">
                  <a:extLst>
                    <a:ext uri="{FF2B5EF4-FFF2-40B4-BE49-F238E27FC236}">
                      <a16:creationId xmlns:a16="http://schemas.microsoft.com/office/drawing/2014/main" id="{E89510E1-1CF1-4B31-B878-39D33D47C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7" name="Freeform 561">
                  <a:extLst>
                    <a:ext uri="{FF2B5EF4-FFF2-40B4-BE49-F238E27FC236}">
                      <a16:creationId xmlns:a16="http://schemas.microsoft.com/office/drawing/2014/main" id="{39BD405B-7EC5-4895-8EE9-DDACEE996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8" name="Freeform 562">
                  <a:extLst>
                    <a:ext uri="{FF2B5EF4-FFF2-40B4-BE49-F238E27FC236}">
                      <a16:creationId xmlns:a16="http://schemas.microsoft.com/office/drawing/2014/main" id="{9B8D196E-0CC1-4141-937F-D7D4E0B70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9" name="Freeform 563">
                  <a:extLst>
                    <a:ext uri="{FF2B5EF4-FFF2-40B4-BE49-F238E27FC236}">
                      <a16:creationId xmlns:a16="http://schemas.microsoft.com/office/drawing/2014/main" id="{B271CD63-D9AA-4A09-B650-24BF93257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0" name="Rectangle 564">
                  <a:extLst>
                    <a:ext uri="{FF2B5EF4-FFF2-40B4-BE49-F238E27FC236}">
                      <a16:creationId xmlns:a16="http://schemas.microsoft.com/office/drawing/2014/main" id="{1BD5C504-D719-4028-9CB4-BA189E0AE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1" name="Freeform 565">
                  <a:extLst>
                    <a:ext uri="{FF2B5EF4-FFF2-40B4-BE49-F238E27FC236}">
                      <a16:creationId xmlns:a16="http://schemas.microsoft.com/office/drawing/2014/main" id="{125F7416-DB66-4950-9933-0921E2D72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2" name="Freeform 566">
                  <a:extLst>
                    <a:ext uri="{FF2B5EF4-FFF2-40B4-BE49-F238E27FC236}">
                      <a16:creationId xmlns:a16="http://schemas.microsoft.com/office/drawing/2014/main" id="{92F72151-1B7F-43E0-8F27-5B589F5C4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3" name="Freeform 567">
                  <a:extLst>
                    <a:ext uri="{FF2B5EF4-FFF2-40B4-BE49-F238E27FC236}">
                      <a16:creationId xmlns:a16="http://schemas.microsoft.com/office/drawing/2014/main" id="{B35F989C-8950-4ADB-86E6-32294942A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4" name="Rectangle 568">
                  <a:extLst>
                    <a:ext uri="{FF2B5EF4-FFF2-40B4-BE49-F238E27FC236}">
                      <a16:creationId xmlns:a16="http://schemas.microsoft.com/office/drawing/2014/main" id="{848B1B6C-0A0C-4480-9D35-558D7172B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5" name="Freeform 569">
                  <a:extLst>
                    <a:ext uri="{FF2B5EF4-FFF2-40B4-BE49-F238E27FC236}">
                      <a16:creationId xmlns:a16="http://schemas.microsoft.com/office/drawing/2014/main" id="{0FCC8421-FA9D-48FF-BF58-06F9F8A98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6" name="Freeform 570">
                  <a:extLst>
                    <a:ext uri="{FF2B5EF4-FFF2-40B4-BE49-F238E27FC236}">
                      <a16:creationId xmlns:a16="http://schemas.microsoft.com/office/drawing/2014/main" id="{966AB09B-CBD0-4652-ABBA-09CF5CD8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7" name="Freeform 571">
                  <a:extLst>
                    <a:ext uri="{FF2B5EF4-FFF2-40B4-BE49-F238E27FC236}">
                      <a16:creationId xmlns:a16="http://schemas.microsoft.com/office/drawing/2014/main" id="{A3859F27-2F4D-446F-836C-0701AE354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8" name="Freeform 572">
                  <a:extLst>
                    <a:ext uri="{FF2B5EF4-FFF2-40B4-BE49-F238E27FC236}">
                      <a16:creationId xmlns:a16="http://schemas.microsoft.com/office/drawing/2014/main" id="{EF45BB2E-E94E-4065-9986-095DD4901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9" name="Freeform 573">
                  <a:extLst>
                    <a:ext uri="{FF2B5EF4-FFF2-40B4-BE49-F238E27FC236}">
                      <a16:creationId xmlns:a16="http://schemas.microsoft.com/office/drawing/2014/main" id="{7BAB3613-8E69-4F84-AD16-D9095FA81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0" name="Rectangle 574">
                  <a:extLst>
                    <a:ext uri="{FF2B5EF4-FFF2-40B4-BE49-F238E27FC236}">
                      <a16:creationId xmlns:a16="http://schemas.microsoft.com/office/drawing/2014/main" id="{D6082DBD-8D38-4C15-A44B-F9757EF3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1" name="Freeform 575">
                  <a:extLst>
                    <a:ext uri="{FF2B5EF4-FFF2-40B4-BE49-F238E27FC236}">
                      <a16:creationId xmlns:a16="http://schemas.microsoft.com/office/drawing/2014/main" id="{A745B75C-A5FE-4CB1-91D7-673F90392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2" name="Freeform 576">
                  <a:extLst>
                    <a:ext uri="{FF2B5EF4-FFF2-40B4-BE49-F238E27FC236}">
                      <a16:creationId xmlns:a16="http://schemas.microsoft.com/office/drawing/2014/main" id="{08962374-FEE7-4560-89A9-F77910F42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3" name="Freeform 577">
                  <a:extLst>
                    <a:ext uri="{FF2B5EF4-FFF2-40B4-BE49-F238E27FC236}">
                      <a16:creationId xmlns:a16="http://schemas.microsoft.com/office/drawing/2014/main" id="{288857AD-2C8E-4801-9B31-D8A560BC8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4" name="Freeform 578">
                  <a:extLst>
                    <a:ext uri="{FF2B5EF4-FFF2-40B4-BE49-F238E27FC236}">
                      <a16:creationId xmlns:a16="http://schemas.microsoft.com/office/drawing/2014/main" id="{7AD8B756-6B48-4A9B-A9D0-992D79788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5" name="Freeform 579">
                  <a:extLst>
                    <a:ext uri="{FF2B5EF4-FFF2-40B4-BE49-F238E27FC236}">
                      <a16:creationId xmlns:a16="http://schemas.microsoft.com/office/drawing/2014/main" id="{D6C8280B-63CA-468B-9243-13054C5A2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6" name="Freeform 580">
                  <a:extLst>
                    <a:ext uri="{FF2B5EF4-FFF2-40B4-BE49-F238E27FC236}">
                      <a16:creationId xmlns:a16="http://schemas.microsoft.com/office/drawing/2014/main" id="{C4784615-3D72-425B-8D3E-05EDF1E81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7" name="Freeform 581">
                  <a:extLst>
                    <a:ext uri="{FF2B5EF4-FFF2-40B4-BE49-F238E27FC236}">
                      <a16:creationId xmlns:a16="http://schemas.microsoft.com/office/drawing/2014/main" id="{FBBD0FE3-E027-4F17-BA1F-D0179BC08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8" name="Freeform 582">
                  <a:extLst>
                    <a:ext uri="{FF2B5EF4-FFF2-40B4-BE49-F238E27FC236}">
                      <a16:creationId xmlns:a16="http://schemas.microsoft.com/office/drawing/2014/main" id="{6D36F63D-55DB-496C-BB9E-A26268103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9" name="Freeform 583">
                  <a:extLst>
                    <a:ext uri="{FF2B5EF4-FFF2-40B4-BE49-F238E27FC236}">
                      <a16:creationId xmlns:a16="http://schemas.microsoft.com/office/drawing/2014/main" id="{AE5FC57D-EEF2-4700-8095-8626EEB8E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Freeform 584">
                  <a:extLst>
                    <a:ext uri="{FF2B5EF4-FFF2-40B4-BE49-F238E27FC236}">
                      <a16:creationId xmlns:a16="http://schemas.microsoft.com/office/drawing/2014/main" id="{FAE3735C-6FE8-4D5B-B18B-EDA24E99D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Freeform 585">
                  <a:extLst>
                    <a:ext uri="{FF2B5EF4-FFF2-40B4-BE49-F238E27FC236}">
                      <a16:creationId xmlns:a16="http://schemas.microsoft.com/office/drawing/2014/main" id="{3CF8D4BB-F821-4337-A3DD-5A2741C93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Freeform 586">
                  <a:extLst>
                    <a:ext uri="{FF2B5EF4-FFF2-40B4-BE49-F238E27FC236}">
                      <a16:creationId xmlns:a16="http://schemas.microsoft.com/office/drawing/2014/main" id="{C61D7298-2D5B-4DC2-BB74-2DCE5AF33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Freeform 587">
                  <a:extLst>
                    <a:ext uri="{FF2B5EF4-FFF2-40B4-BE49-F238E27FC236}">
                      <a16:creationId xmlns:a16="http://schemas.microsoft.com/office/drawing/2014/main" id="{7EAE1352-7D35-4BFF-9FE3-82E7E3F9F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Freeform 588">
                  <a:extLst>
                    <a:ext uri="{FF2B5EF4-FFF2-40B4-BE49-F238E27FC236}">
                      <a16:creationId xmlns:a16="http://schemas.microsoft.com/office/drawing/2014/main" id="{2FFAFDD3-C617-4F87-BD48-B5E17C4221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Freeform 589">
                  <a:extLst>
                    <a:ext uri="{FF2B5EF4-FFF2-40B4-BE49-F238E27FC236}">
                      <a16:creationId xmlns:a16="http://schemas.microsoft.com/office/drawing/2014/main" id="{5DFDDF0A-8148-41E0-8AF9-D061985F4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590">
                  <a:extLst>
                    <a:ext uri="{FF2B5EF4-FFF2-40B4-BE49-F238E27FC236}">
                      <a16:creationId xmlns:a16="http://schemas.microsoft.com/office/drawing/2014/main" id="{C6869A38-D6CA-4977-B83F-DA9DA181A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Freeform 591">
                  <a:extLst>
                    <a:ext uri="{FF2B5EF4-FFF2-40B4-BE49-F238E27FC236}">
                      <a16:creationId xmlns:a16="http://schemas.microsoft.com/office/drawing/2014/main" id="{93134EDE-0F54-4163-BC6F-1E43C559A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Freeform 592">
                  <a:extLst>
                    <a:ext uri="{FF2B5EF4-FFF2-40B4-BE49-F238E27FC236}">
                      <a16:creationId xmlns:a16="http://schemas.microsoft.com/office/drawing/2014/main" id="{96CCD70C-36A6-457D-8A9D-E37B386CF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9" name="Freeform 593">
                  <a:extLst>
                    <a:ext uri="{FF2B5EF4-FFF2-40B4-BE49-F238E27FC236}">
                      <a16:creationId xmlns:a16="http://schemas.microsoft.com/office/drawing/2014/main" id="{115C13EB-86D4-4787-BC12-5BE84118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0" name="Rectangle 594">
                  <a:extLst>
                    <a:ext uri="{FF2B5EF4-FFF2-40B4-BE49-F238E27FC236}">
                      <a16:creationId xmlns:a16="http://schemas.microsoft.com/office/drawing/2014/main" id="{E459A17E-04DD-4274-973B-8678230A3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Freeform 595">
                  <a:extLst>
                    <a:ext uri="{FF2B5EF4-FFF2-40B4-BE49-F238E27FC236}">
                      <a16:creationId xmlns:a16="http://schemas.microsoft.com/office/drawing/2014/main" id="{1EE62CCF-9C05-40C0-8CF5-2CA347EBE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Freeform 596">
                  <a:extLst>
                    <a:ext uri="{FF2B5EF4-FFF2-40B4-BE49-F238E27FC236}">
                      <a16:creationId xmlns:a16="http://schemas.microsoft.com/office/drawing/2014/main" id="{D9051884-EB8E-4341-A239-BF31C85DE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3" name="Freeform 597">
                  <a:extLst>
                    <a:ext uri="{FF2B5EF4-FFF2-40B4-BE49-F238E27FC236}">
                      <a16:creationId xmlns:a16="http://schemas.microsoft.com/office/drawing/2014/main" id="{0B16B8D7-1A88-4B9D-B4D4-CD6014A4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4" name="Freeform 598">
                  <a:extLst>
                    <a:ext uri="{FF2B5EF4-FFF2-40B4-BE49-F238E27FC236}">
                      <a16:creationId xmlns:a16="http://schemas.microsoft.com/office/drawing/2014/main" id="{87E099F9-8F68-496E-80A6-0448BA02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5" name="Freeform 599">
                  <a:extLst>
                    <a:ext uri="{FF2B5EF4-FFF2-40B4-BE49-F238E27FC236}">
                      <a16:creationId xmlns:a16="http://schemas.microsoft.com/office/drawing/2014/main" id="{17EED9F1-1BDE-4DB2-B485-CD33DC292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Freeform 600">
                  <a:extLst>
                    <a:ext uri="{FF2B5EF4-FFF2-40B4-BE49-F238E27FC236}">
                      <a16:creationId xmlns:a16="http://schemas.microsoft.com/office/drawing/2014/main" id="{8C47AFE6-ED7B-4F0B-A8FA-F15C7311A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7" name="Freeform 601">
                  <a:extLst>
                    <a:ext uri="{FF2B5EF4-FFF2-40B4-BE49-F238E27FC236}">
                      <a16:creationId xmlns:a16="http://schemas.microsoft.com/office/drawing/2014/main" id="{51ECCE05-2601-49FA-9A23-81CF1F86A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8" name="Rectangle 602">
                  <a:extLst>
                    <a:ext uri="{FF2B5EF4-FFF2-40B4-BE49-F238E27FC236}">
                      <a16:creationId xmlns:a16="http://schemas.microsoft.com/office/drawing/2014/main" id="{E1E7DB5C-C02D-402D-A36F-67A797868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9" name="Freeform 603">
                  <a:extLst>
                    <a:ext uri="{FF2B5EF4-FFF2-40B4-BE49-F238E27FC236}">
                      <a16:creationId xmlns:a16="http://schemas.microsoft.com/office/drawing/2014/main" id="{35D37886-3A87-4BBA-A263-5EBF17CC7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0" name="Freeform 604">
                  <a:extLst>
                    <a:ext uri="{FF2B5EF4-FFF2-40B4-BE49-F238E27FC236}">
                      <a16:creationId xmlns:a16="http://schemas.microsoft.com/office/drawing/2014/main" id="{ACE8EFBF-7AFC-4C3C-BAA3-9C5AF0742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1" name="Rectangle 605">
                  <a:extLst>
                    <a:ext uri="{FF2B5EF4-FFF2-40B4-BE49-F238E27FC236}">
                      <a16:creationId xmlns:a16="http://schemas.microsoft.com/office/drawing/2014/main" id="{6EBD3F89-1A24-4ADE-BAD3-22CD951ED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2" name="Freeform 606">
                  <a:extLst>
                    <a:ext uri="{FF2B5EF4-FFF2-40B4-BE49-F238E27FC236}">
                      <a16:creationId xmlns:a16="http://schemas.microsoft.com/office/drawing/2014/main" id="{703EFC54-AC6B-4652-827F-7BCBDF9B4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2" name="Group 808">
                <a:extLst>
                  <a:ext uri="{FF2B5EF4-FFF2-40B4-BE49-F238E27FC236}">
                    <a16:creationId xmlns:a16="http://schemas.microsoft.com/office/drawing/2014/main" id="{BCB8F9FD-8C94-4470-9F48-2D5BEC4F5E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263" name="Freeform 608">
                  <a:extLst>
                    <a:ext uri="{FF2B5EF4-FFF2-40B4-BE49-F238E27FC236}">
                      <a16:creationId xmlns:a16="http://schemas.microsoft.com/office/drawing/2014/main" id="{C22DB293-FAD4-4950-ABAD-9DDC4FD63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Freeform 609">
                  <a:extLst>
                    <a:ext uri="{FF2B5EF4-FFF2-40B4-BE49-F238E27FC236}">
                      <a16:creationId xmlns:a16="http://schemas.microsoft.com/office/drawing/2014/main" id="{07CA5607-BD5F-4D1C-8BC6-53CDE6D4C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5" name="Freeform 610">
                  <a:extLst>
                    <a:ext uri="{FF2B5EF4-FFF2-40B4-BE49-F238E27FC236}">
                      <a16:creationId xmlns:a16="http://schemas.microsoft.com/office/drawing/2014/main" id="{C35F285B-5692-489A-8CEF-7F23D80B2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6" name="Freeform 611">
                  <a:extLst>
                    <a:ext uri="{FF2B5EF4-FFF2-40B4-BE49-F238E27FC236}">
                      <a16:creationId xmlns:a16="http://schemas.microsoft.com/office/drawing/2014/main" id="{3553C63E-1F32-4E2D-B8B5-653B1FD47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7" name="Freeform 612">
                  <a:extLst>
                    <a:ext uri="{FF2B5EF4-FFF2-40B4-BE49-F238E27FC236}">
                      <a16:creationId xmlns:a16="http://schemas.microsoft.com/office/drawing/2014/main" id="{1031664D-6A67-4FA0-B881-6AC102820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8" name="Rectangle 613">
                  <a:extLst>
                    <a:ext uri="{FF2B5EF4-FFF2-40B4-BE49-F238E27FC236}">
                      <a16:creationId xmlns:a16="http://schemas.microsoft.com/office/drawing/2014/main" id="{80A7D0A1-5AC5-4D74-9FA8-03F24467E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9" name="Freeform 614">
                  <a:extLst>
                    <a:ext uri="{FF2B5EF4-FFF2-40B4-BE49-F238E27FC236}">
                      <a16:creationId xmlns:a16="http://schemas.microsoft.com/office/drawing/2014/main" id="{9956A698-25F0-4DF3-A9E1-FBB026C2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0" name="Freeform 615">
                  <a:extLst>
                    <a:ext uri="{FF2B5EF4-FFF2-40B4-BE49-F238E27FC236}">
                      <a16:creationId xmlns:a16="http://schemas.microsoft.com/office/drawing/2014/main" id="{1788533D-D218-49D4-AD49-88791E116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1" name="Freeform 616">
                  <a:extLst>
                    <a:ext uri="{FF2B5EF4-FFF2-40B4-BE49-F238E27FC236}">
                      <a16:creationId xmlns:a16="http://schemas.microsoft.com/office/drawing/2014/main" id="{4A75CF4D-F4EC-4D6A-BFD1-441C5470F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2" name="Freeform 617">
                  <a:extLst>
                    <a:ext uri="{FF2B5EF4-FFF2-40B4-BE49-F238E27FC236}">
                      <a16:creationId xmlns:a16="http://schemas.microsoft.com/office/drawing/2014/main" id="{90990D72-E916-4814-B355-FC5D71372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3" name="Freeform 618">
                  <a:extLst>
                    <a:ext uri="{FF2B5EF4-FFF2-40B4-BE49-F238E27FC236}">
                      <a16:creationId xmlns:a16="http://schemas.microsoft.com/office/drawing/2014/main" id="{41731A39-810C-43A1-8F4B-405E8AF71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4" name="Freeform 619">
                  <a:extLst>
                    <a:ext uri="{FF2B5EF4-FFF2-40B4-BE49-F238E27FC236}">
                      <a16:creationId xmlns:a16="http://schemas.microsoft.com/office/drawing/2014/main" id="{95C33ED6-7010-4C3F-B7FF-A3F694BBB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5" name="Rectangle 620">
                  <a:extLst>
                    <a:ext uri="{FF2B5EF4-FFF2-40B4-BE49-F238E27FC236}">
                      <a16:creationId xmlns:a16="http://schemas.microsoft.com/office/drawing/2014/main" id="{9A524C70-5CA6-4A8F-B280-F88B7EFDA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6" name="Freeform 621">
                  <a:extLst>
                    <a:ext uri="{FF2B5EF4-FFF2-40B4-BE49-F238E27FC236}">
                      <a16:creationId xmlns:a16="http://schemas.microsoft.com/office/drawing/2014/main" id="{EDAA6BBC-63B7-4699-9875-6C91312B7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7" name="Freeform 622">
                  <a:extLst>
                    <a:ext uri="{FF2B5EF4-FFF2-40B4-BE49-F238E27FC236}">
                      <a16:creationId xmlns:a16="http://schemas.microsoft.com/office/drawing/2014/main" id="{EDB82B9C-9E06-4170-96CA-356295A0C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8" name="Freeform 623">
                  <a:extLst>
                    <a:ext uri="{FF2B5EF4-FFF2-40B4-BE49-F238E27FC236}">
                      <a16:creationId xmlns:a16="http://schemas.microsoft.com/office/drawing/2014/main" id="{3D009C8E-0CD0-4EAD-BF91-D2C5E8918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9" name="Freeform 624">
                  <a:extLst>
                    <a:ext uri="{FF2B5EF4-FFF2-40B4-BE49-F238E27FC236}">
                      <a16:creationId xmlns:a16="http://schemas.microsoft.com/office/drawing/2014/main" id="{7C3718C7-55B3-477E-B005-418A693DC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0" name="Rectangle 625">
                  <a:extLst>
                    <a:ext uri="{FF2B5EF4-FFF2-40B4-BE49-F238E27FC236}">
                      <a16:creationId xmlns:a16="http://schemas.microsoft.com/office/drawing/2014/main" id="{34698CC6-E9EC-43E1-A27B-11BC9727B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1" name="Freeform 626">
                  <a:extLst>
                    <a:ext uri="{FF2B5EF4-FFF2-40B4-BE49-F238E27FC236}">
                      <a16:creationId xmlns:a16="http://schemas.microsoft.com/office/drawing/2014/main" id="{B802A3BA-80F2-4B37-BFC4-55594E2ED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Freeform 627">
                  <a:extLst>
                    <a:ext uri="{FF2B5EF4-FFF2-40B4-BE49-F238E27FC236}">
                      <a16:creationId xmlns:a16="http://schemas.microsoft.com/office/drawing/2014/main" id="{06A5F4ED-2981-42FF-B930-5725525D5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Freeform 628">
                  <a:extLst>
                    <a:ext uri="{FF2B5EF4-FFF2-40B4-BE49-F238E27FC236}">
                      <a16:creationId xmlns:a16="http://schemas.microsoft.com/office/drawing/2014/main" id="{078FB981-53E4-4361-94C5-082866B26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Freeform 629">
                  <a:extLst>
                    <a:ext uri="{FF2B5EF4-FFF2-40B4-BE49-F238E27FC236}">
                      <a16:creationId xmlns:a16="http://schemas.microsoft.com/office/drawing/2014/main" id="{2DF8C2A4-0A05-4099-9342-42F4883EF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Freeform 630">
                  <a:extLst>
                    <a:ext uri="{FF2B5EF4-FFF2-40B4-BE49-F238E27FC236}">
                      <a16:creationId xmlns:a16="http://schemas.microsoft.com/office/drawing/2014/main" id="{1B942FA5-2F19-4288-A720-66DD2DB0E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Freeform 631">
                  <a:extLst>
                    <a:ext uri="{FF2B5EF4-FFF2-40B4-BE49-F238E27FC236}">
                      <a16:creationId xmlns:a16="http://schemas.microsoft.com/office/drawing/2014/main" id="{A42BF888-62F7-4BE1-9D72-E5DCD4794A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Freeform 632">
                  <a:extLst>
                    <a:ext uri="{FF2B5EF4-FFF2-40B4-BE49-F238E27FC236}">
                      <a16:creationId xmlns:a16="http://schemas.microsoft.com/office/drawing/2014/main" id="{9000D883-380D-42F1-9C0D-A23509792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Freeform 633">
                  <a:extLst>
                    <a:ext uri="{FF2B5EF4-FFF2-40B4-BE49-F238E27FC236}">
                      <a16:creationId xmlns:a16="http://schemas.microsoft.com/office/drawing/2014/main" id="{0E2703B6-2FED-42BC-9BF9-C2046098FD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9" name="Freeform 634">
                  <a:extLst>
                    <a:ext uri="{FF2B5EF4-FFF2-40B4-BE49-F238E27FC236}">
                      <a16:creationId xmlns:a16="http://schemas.microsoft.com/office/drawing/2014/main" id="{149200AB-C4CD-4172-B692-A4DE5E9DA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Freeform 635">
                  <a:extLst>
                    <a:ext uri="{FF2B5EF4-FFF2-40B4-BE49-F238E27FC236}">
                      <a16:creationId xmlns:a16="http://schemas.microsoft.com/office/drawing/2014/main" id="{A54DD9AB-B739-465D-86F5-0B3A6CA7C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Freeform 636">
                  <a:extLst>
                    <a:ext uri="{FF2B5EF4-FFF2-40B4-BE49-F238E27FC236}">
                      <a16:creationId xmlns:a16="http://schemas.microsoft.com/office/drawing/2014/main" id="{3C67059D-6D53-4FEC-AF93-1CF2ECEE8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Freeform 637">
                  <a:extLst>
                    <a:ext uri="{FF2B5EF4-FFF2-40B4-BE49-F238E27FC236}">
                      <a16:creationId xmlns:a16="http://schemas.microsoft.com/office/drawing/2014/main" id="{AB864CD5-093F-4D58-AC64-062C310F00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Freeform 638">
                  <a:extLst>
                    <a:ext uri="{FF2B5EF4-FFF2-40B4-BE49-F238E27FC236}">
                      <a16:creationId xmlns:a16="http://schemas.microsoft.com/office/drawing/2014/main" id="{EC6DB81D-EECA-4AA5-A547-93D28BD6A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Freeform 639">
                  <a:extLst>
                    <a:ext uri="{FF2B5EF4-FFF2-40B4-BE49-F238E27FC236}">
                      <a16:creationId xmlns:a16="http://schemas.microsoft.com/office/drawing/2014/main" id="{E9EF44E7-17DC-4B12-AE5F-31163CB7A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Freeform 640">
                  <a:extLst>
                    <a:ext uri="{FF2B5EF4-FFF2-40B4-BE49-F238E27FC236}">
                      <a16:creationId xmlns:a16="http://schemas.microsoft.com/office/drawing/2014/main" id="{33658D6D-2A51-48CD-B81D-3F447E8F9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Freeform 641">
                  <a:extLst>
                    <a:ext uri="{FF2B5EF4-FFF2-40B4-BE49-F238E27FC236}">
                      <a16:creationId xmlns:a16="http://schemas.microsoft.com/office/drawing/2014/main" id="{F188CF48-08AB-419F-9484-D3F3FFF9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7" name="Freeform 642">
                  <a:extLst>
                    <a:ext uri="{FF2B5EF4-FFF2-40B4-BE49-F238E27FC236}">
                      <a16:creationId xmlns:a16="http://schemas.microsoft.com/office/drawing/2014/main" id="{1B693D94-F36F-43C6-9989-3F2ADD718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Freeform 643">
                  <a:extLst>
                    <a:ext uri="{FF2B5EF4-FFF2-40B4-BE49-F238E27FC236}">
                      <a16:creationId xmlns:a16="http://schemas.microsoft.com/office/drawing/2014/main" id="{9D4B1079-5031-41AE-8248-8D9E804F9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Freeform 644">
                  <a:extLst>
                    <a:ext uri="{FF2B5EF4-FFF2-40B4-BE49-F238E27FC236}">
                      <a16:creationId xmlns:a16="http://schemas.microsoft.com/office/drawing/2014/main" id="{E506FF2E-065B-4615-9EAF-B6A4A4531D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Freeform 645">
                  <a:extLst>
                    <a:ext uri="{FF2B5EF4-FFF2-40B4-BE49-F238E27FC236}">
                      <a16:creationId xmlns:a16="http://schemas.microsoft.com/office/drawing/2014/main" id="{06987E1F-A8F8-4B90-9DCC-83E3E3242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Freeform 646">
                  <a:extLst>
                    <a:ext uri="{FF2B5EF4-FFF2-40B4-BE49-F238E27FC236}">
                      <a16:creationId xmlns:a16="http://schemas.microsoft.com/office/drawing/2014/main" id="{5124CE75-0E43-4B15-85DB-CF23364B7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Freeform 647">
                  <a:extLst>
                    <a:ext uri="{FF2B5EF4-FFF2-40B4-BE49-F238E27FC236}">
                      <a16:creationId xmlns:a16="http://schemas.microsoft.com/office/drawing/2014/main" id="{065BB92C-7C20-4A20-B770-E1A9A917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Freeform 648">
                  <a:extLst>
                    <a:ext uri="{FF2B5EF4-FFF2-40B4-BE49-F238E27FC236}">
                      <a16:creationId xmlns:a16="http://schemas.microsoft.com/office/drawing/2014/main" id="{AF555FCF-AF05-4D01-9B0F-67EE32291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Freeform 649">
                  <a:extLst>
                    <a:ext uri="{FF2B5EF4-FFF2-40B4-BE49-F238E27FC236}">
                      <a16:creationId xmlns:a16="http://schemas.microsoft.com/office/drawing/2014/main" id="{8B4E8553-7A78-4091-9605-472153058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5" name="Freeform 650">
                  <a:extLst>
                    <a:ext uri="{FF2B5EF4-FFF2-40B4-BE49-F238E27FC236}">
                      <a16:creationId xmlns:a16="http://schemas.microsoft.com/office/drawing/2014/main" id="{A94B35FE-323B-4B9A-9ED6-192640093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6" name="Freeform 651">
                  <a:extLst>
                    <a:ext uri="{FF2B5EF4-FFF2-40B4-BE49-F238E27FC236}">
                      <a16:creationId xmlns:a16="http://schemas.microsoft.com/office/drawing/2014/main" id="{FF2F2706-0566-4996-815A-9777413E3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7" name="Freeform 652">
                  <a:extLst>
                    <a:ext uri="{FF2B5EF4-FFF2-40B4-BE49-F238E27FC236}">
                      <a16:creationId xmlns:a16="http://schemas.microsoft.com/office/drawing/2014/main" id="{ECA7ED19-DBF7-4A2A-9B61-5B5FADB28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8" name="Freeform 653">
                  <a:extLst>
                    <a:ext uri="{FF2B5EF4-FFF2-40B4-BE49-F238E27FC236}">
                      <a16:creationId xmlns:a16="http://schemas.microsoft.com/office/drawing/2014/main" id="{01070689-5829-4659-8ACD-1E52F1203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9" name="Freeform 654">
                  <a:extLst>
                    <a:ext uri="{FF2B5EF4-FFF2-40B4-BE49-F238E27FC236}">
                      <a16:creationId xmlns:a16="http://schemas.microsoft.com/office/drawing/2014/main" id="{D3BBA4B3-53E3-4E87-93B3-D5DE6FBA7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0" name="Freeform 655">
                  <a:extLst>
                    <a:ext uri="{FF2B5EF4-FFF2-40B4-BE49-F238E27FC236}">
                      <a16:creationId xmlns:a16="http://schemas.microsoft.com/office/drawing/2014/main" id="{81EA5E4A-2314-46CA-91BF-A04442E43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1" name="Freeform 656">
                  <a:extLst>
                    <a:ext uri="{FF2B5EF4-FFF2-40B4-BE49-F238E27FC236}">
                      <a16:creationId xmlns:a16="http://schemas.microsoft.com/office/drawing/2014/main" id="{C9C7F3A6-9A9B-4265-B015-F803C4CF6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Freeform 657">
                  <a:extLst>
                    <a:ext uri="{FF2B5EF4-FFF2-40B4-BE49-F238E27FC236}">
                      <a16:creationId xmlns:a16="http://schemas.microsoft.com/office/drawing/2014/main" id="{70A15EE1-75EF-4A23-9BA1-E3286049F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Freeform 658">
                  <a:extLst>
                    <a:ext uri="{FF2B5EF4-FFF2-40B4-BE49-F238E27FC236}">
                      <a16:creationId xmlns:a16="http://schemas.microsoft.com/office/drawing/2014/main" id="{BAD3AC8A-2C6F-4641-85B5-9EBF4FF9A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Freeform 659">
                  <a:extLst>
                    <a:ext uri="{FF2B5EF4-FFF2-40B4-BE49-F238E27FC236}">
                      <a16:creationId xmlns:a16="http://schemas.microsoft.com/office/drawing/2014/main" id="{B4C39F3F-FE18-4F55-8CD8-16664F05D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Freeform 660">
                  <a:extLst>
                    <a:ext uri="{FF2B5EF4-FFF2-40B4-BE49-F238E27FC236}">
                      <a16:creationId xmlns:a16="http://schemas.microsoft.com/office/drawing/2014/main" id="{2656FFE8-1E78-4190-A33B-54C2736A7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6" name="Rectangle 661">
                  <a:extLst>
                    <a:ext uri="{FF2B5EF4-FFF2-40B4-BE49-F238E27FC236}">
                      <a16:creationId xmlns:a16="http://schemas.microsoft.com/office/drawing/2014/main" id="{48D722CA-6151-43BC-9D2A-4DF0E578E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7" name="Freeform 662">
                  <a:extLst>
                    <a:ext uri="{FF2B5EF4-FFF2-40B4-BE49-F238E27FC236}">
                      <a16:creationId xmlns:a16="http://schemas.microsoft.com/office/drawing/2014/main" id="{9188106C-C0E7-4871-8AB3-A5F7992DA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8" name="Freeform 663">
                  <a:extLst>
                    <a:ext uri="{FF2B5EF4-FFF2-40B4-BE49-F238E27FC236}">
                      <a16:creationId xmlns:a16="http://schemas.microsoft.com/office/drawing/2014/main" id="{F2397C46-7544-4652-9FC3-B881DD08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9" name="Freeform 664">
                  <a:extLst>
                    <a:ext uri="{FF2B5EF4-FFF2-40B4-BE49-F238E27FC236}">
                      <a16:creationId xmlns:a16="http://schemas.microsoft.com/office/drawing/2014/main" id="{F1350B3A-999E-4973-BEA8-3178BC074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0" name="Freeform 665">
                  <a:extLst>
                    <a:ext uri="{FF2B5EF4-FFF2-40B4-BE49-F238E27FC236}">
                      <a16:creationId xmlns:a16="http://schemas.microsoft.com/office/drawing/2014/main" id="{1E9F55C4-7A47-49BD-9ABA-1E52A475D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1" name="Freeform 666">
                  <a:extLst>
                    <a:ext uri="{FF2B5EF4-FFF2-40B4-BE49-F238E27FC236}">
                      <a16:creationId xmlns:a16="http://schemas.microsoft.com/office/drawing/2014/main" id="{BF151614-EB28-4F9D-8147-548C26913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2" name="Freeform 667">
                  <a:extLst>
                    <a:ext uri="{FF2B5EF4-FFF2-40B4-BE49-F238E27FC236}">
                      <a16:creationId xmlns:a16="http://schemas.microsoft.com/office/drawing/2014/main" id="{D0BC1A7F-CF83-40F4-B947-3EA6D2842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3" name="Freeform 668">
                  <a:extLst>
                    <a:ext uri="{FF2B5EF4-FFF2-40B4-BE49-F238E27FC236}">
                      <a16:creationId xmlns:a16="http://schemas.microsoft.com/office/drawing/2014/main" id="{E8528EDD-2CDA-465D-8E07-CDF4EA227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Freeform 669">
                  <a:extLst>
                    <a:ext uri="{FF2B5EF4-FFF2-40B4-BE49-F238E27FC236}">
                      <a16:creationId xmlns:a16="http://schemas.microsoft.com/office/drawing/2014/main" id="{1EC95ECC-5CCE-4890-AAD0-4350D6F2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Freeform 670">
                  <a:extLst>
                    <a:ext uri="{FF2B5EF4-FFF2-40B4-BE49-F238E27FC236}">
                      <a16:creationId xmlns:a16="http://schemas.microsoft.com/office/drawing/2014/main" id="{FE3EDDFD-7D62-4CB3-812F-C7568F73D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6" name="Freeform 671">
                  <a:extLst>
                    <a:ext uri="{FF2B5EF4-FFF2-40B4-BE49-F238E27FC236}">
                      <a16:creationId xmlns:a16="http://schemas.microsoft.com/office/drawing/2014/main" id="{E74A3294-6147-43A2-A0A8-BA49BCF4E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7" name="Freeform 672">
                  <a:extLst>
                    <a:ext uri="{FF2B5EF4-FFF2-40B4-BE49-F238E27FC236}">
                      <a16:creationId xmlns:a16="http://schemas.microsoft.com/office/drawing/2014/main" id="{32268353-FB6D-4F8D-9137-F55601AD2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8" name="Freeform 673">
                  <a:extLst>
                    <a:ext uri="{FF2B5EF4-FFF2-40B4-BE49-F238E27FC236}">
                      <a16:creationId xmlns:a16="http://schemas.microsoft.com/office/drawing/2014/main" id="{554C564B-45E2-445A-9BD6-57C2C31B6A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9" name="Freeform 674">
                  <a:extLst>
                    <a:ext uri="{FF2B5EF4-FFF2-40B4-BE49-F238E27FC236}">
                      <a16:creationId xmlns:a16="http://schemas.microsoft.com/office/drawing/2014/main" id="{3A690EB0-2B0C-404C-87C6-119D80509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0" name="Freeform 675">
                  <a:extLst>
                    <a:ext uri="{FF2B5EF4-FFF2-40B4-BE49-F238E27FC236}">
                      <a16:creationId xmlns:a16="http://schemas.microsoft.com/office/drawing/2014/main" id="{9EEF0748-90AA-41D1-8FE5-E96804A80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Freeform 676">
                  <a:extLst>
                    <a:ext uri="{FF2B5EF4-FFF2-40B4-BE49-F238E27FC236}">
                      <a16:creationId xmlns:a16="http://schemas.microsoft.com/office/drawing/2014/main" id="{6ED463EF-C4B1-44FE-BF1A-F908193C2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Freeform 677">
                  <a:extLst>
                    <a:ext uri="{FF2B5EF4-FFF2-40B4-BE49-F238E27FC236}">
                      <a16:creationId xmlns:a16="http://schemas.microsoft.com/office/drawing/2014/main" id="{87A7F59E-E33E-4630-A330-62D873FFB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Freeform 678">
                  <a:extLst>
                    <a:ext uri="{FF2B5EF4-FFF2-40B4-BE49-F238E27FC236}">
                      <a16:creationId xmlns:a16="http://schemas.microsoft.com/office/drawing/2014/main" id="{49806BFF-E222-466B-AC89-9F504138A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Freeform 679">
                  <a:extLst>
                    <a:ext uri="{FF2B5EF4-FFF2-40B4-BE49-F238E27FC236}">
                      <a16:creationId xmlns:a16="http://schemas.microsoft.com/office/drawing/2014/main" id="{AA524EF1-9D7E-4A1C-AD79-14E2BCF61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5" name="Freeform 680">
                  <a:extLst>
                    <a:ext uri="{FF2B5EF4-FFF2-40B4-BE49-F238E27FC236}">
                      <a16:creationId xmlns:a16="http://schemas.microsoft.com/office/drawing/2014/main" id="{178F4C9B-50E4-4C24-AC31-5152827A2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6" name="Freeform 681">
                  <a:extLst>
                    <a:ext uri="{FF2B5EF4-FFF2-40B4-BE49-F238E27FC236}">
                      <a16:creationId xmlns:a16="http://schemas.microsoft.com/office/drawing/2014/main" id="{5767DD5F-0EC4-48B4-B9CD-1ADFAC662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682">
                  <a:extLst>
                    <a:ext uri="{FF2B5EF4-FFF2-40B4-BE49-F238E27FC236}">
                      <a16:creationId xmlns:a16="http://schemas.microsoft.com/office/drawing/2014/main" id="{5A61338F-A4B1-4A3D-98C2-03E27B43C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Freeform 683">
                  <a:extLst>
                    <a:ext uri="{FF2B5EF4-FFF2-40B4-BE49-F238E27FC236}">
                      <a16:creationId xmlns:a16="http://schemas.microsoft.com/office/drawing/2014/main" id="{7ED8E39A-A872-4E87-A9AA-58965FF1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Freeform 684">
                  <a:extLst>
                    <a:ext uri="{FF2B5EF4-FFF2-40B4-BE49-F238E27FC236}">
                      <a16:creationId xmlns:a16="http://schemas.microsoft.com/office/drawing/2014/main" id="{2A6C9988-4E1D-4598-B17D-474E9E093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Freeform 685">
                  <a:extLst>
                    <a:ext uri="{FF2B5EF4-FFF2-40B4-BE49-F238E27FC236}">
                      <a16:creationId xmlns:a16="http://schemas.microsoft.com/office/drawing/2014/main" id="{658188EB-0884-490A-8ABA-4207BB3BE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Freeform 686">
                  <a:extLst>
                    <a:ext uri="{FF2B5EF4-FFF2-40B4-BE49-F238E27FC236}">
                      <a16:creationId xmlns:a16="http://schemas.microsoft.com/office/drawing/2014/main" id="{E429E465-4FBA-4B3F-9FA8-4D021A089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Freeform 687">
                  <a:extLst>
                    <a:ext uri="{FF2B5EF4-FFF2-40B4-BE49-F238E27FC236}">
                      <a16:creationId xmlns:a16="http://schemas.microsoft.com/office/drawing/2014/main" id="{1E6F852F-7554-4096-A51E-7325DEDBB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Freeform 688">
                  <a:extLst>
                    <a:ext uri="{FF2B5EF4-FFF2-40B4-BE49-F238E27FC236}">
                      <a16:creationId xmlns:a16="http://schemas.microsoft.com/office/drawing/2014/main" id="{BDD55207-89F4-4A4C-9A9E-FC93A5824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Freeform 689">
                  <a:extLst>
                    <a:ext uri="{FF2B5EF4-FFF2-40B4-BE49-F238E27FC236}">
                      <a16:creationId xmlns:a16="http://schemas.microsoft.com/office/drawing/2014/main" id="{56E36AF1-5070-400A-891D-233D7FE33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690">
                  <a:extLst>
                    <a:ext uri="{FF2B5EF4-FFF2-40B4-BE49-F238E27FC236}">
                      <a16:creationId xmlns:a16="http://schemas.microsoft.com/office/drawing/2014/main" id="{50AB5B89-222D-4CE0-A636-BB272EFE6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Freeform 691">
                  <a:extLst>
                    <a:ext uri="{FF2B5EF4-FFF2-40B4-BE49-F238E27FC236}">
                      <a16:creationId xmlns:a16="http://schemas.microsoft.com/office/drawing/2014/main" id="{86B888EA-D1BE-46EB-B5BD-2AE2DF187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7" name="Freeform 692">
                  <a:extLst>
                    <a:ext uri="{FF2B5EF4-FFF2-40B4-BE49-F238E27FC236}">
                      <a16:creationId xmlns:a16="http://schemas.microsoft.com/office/drawing/2014/main" id="{38ABC121-9BBF-40B8-8BD9-164321E9D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8" name="Freeform 693">
                  <a:extLst>
                    <a:ext uri="{FF2B5EF4-FFF2-40B4-BE49-F238E27FC236}">
                      <a16:creationId xmlns:a16="http://schemas.microsoft.com/office/drawing/2014/main" id="{707B5E77-C3A1-4876-BFD7-5E037828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9" name="Freeform 694">
                  <a:extLst>
                    <a:ext uri="{FF2B5EF4-FFF2-40B4-BE49-F238E27FC236}">
                      <a16:creationId xmlns:a16="http://schemas.microsoft.com/office/drawing/2014/main" id="{874B754F-5B7C-4451-9DEB-CBC5143D2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0" name="Freeform 695">
                  <a:extLst>
                    <a:ext uri="{FF2B5EF4-FFF2-40B4-BE49-F238E27FC236}">
                      <a16:creationId xmlns:a16="http://schemas.microsoft.com/office/drawing/2014/main" id="{26E69989-F043-479B-B49D-FA3EEE41D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1" name="Freeform 696">
                  <a:extLst>
                    <a:ext uri="{FF2B5EF4-FFF2-40B4-BE49-F238E27FC236}">
                      <a16:creationId xmlns:a16="http://schemas.microsoft.com/office/drawing/2014/main" id="{32426516-9BE3-4A52-81A8-4B4895566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2" name="Freeform 697">
                  <a:extLst>
                    <a:ext uri="{FF2B5EF4-FFF2-40B4-BE49-F238E27FC236}">
                      <a16:creationId xmlns:a16="http://schemas.microsoft.com/office/drawing/2014/main" id="{9EFE1F49-5ADE-417B-B7BA-EA51C4D82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3" name="Freeform 698">
                  <a:extLst>
                    <a:ext uri="{FF2B5EF4-FFF2-40B4-BE49-F238E27FC236}">
                      <a16:creationId xmlns:a16="http://schemas.microsoft.com/office/drawing/2014/main" id="{96A4013C-FCA4-41D6-B368-0482EC3C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4" name="Freeform 699">
                  <a:extLst>
                    <a:ext uri="{FF2B5EF4-FFF2-40B4-BE49-F238E27FC236}">
                      <a16:creationId xmlns:a16="http://schemas.microsoft.com/office/drawing/2014/main" id="{F2CA86FB-CD7F-4113-BEBA-0A021B9AD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5" name="Freeform 700">
                  <a:extLst>
                    <a:ext uri="{FF2B5EF4-FFF2-40B4-BE49-F238E27FC236}">
                      <a16:creationId xmlns:a16="http://schemas.microsoft.com/office/drawing/2014/main" id="{132B9BC2-1A40-4E2A-8A1E-736D4063A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6" name="Freeform 701">
                  <a:extLst>
                    <a:ext uri="{FF2B5EF4-FFF2-40B4-BE49-F238E27FC236}">
                      <a16:creationId xmlns:a16="http://schemas.microsoft.com/office/drawing/2014/main" id="{491C5130-96E8-44AB-99EC-3ACC60B41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7" name="Freeform 702">
                  <a:extLst>
                    <a:ext uri="{FF2B5EF4-FFF2-40B4-BE49-F238E27FC236}">
                      <a16:creationId xmlns:a16="http://schemas.microsoft.com/office/drawing/2014/main" id="{EAFD5097-6B4E-41A9-B183-9A0843FC1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8" name="Freeform 703">
                  <a:extLst>
                    <a:ext uri="{FF2B5EF4-FFF2-40B4-BE49-F238E27FC236}">
                      <a16:creationId xmlns:a16="http://schemas.microsoft.com/office/drawing/2014/main" id="{C8E9143B-E395-455E-BE44-C51E9748A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9" name="Rectangle 704">
                  <a:extLst>
                    <a:ext uri="{FF2B5EF4-FFF2-40B4-BE49-F238E27FC236}">
                      <a16:creationId xmlns:a16="http://schemas.microsoft.com/office/drawing/2014/main" id="{27BC78A6-7D42-49F9-9468-3CD43CFD1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0" name="Freeform 705">
                  <a:extLst>
                    <a:ext uri="{FF2B5EF4-FFF2-40B4-BE49-F238E27FC236}">
                      <a16:creationId xmlns:a16="http://schemas.microsoft.com/office/drawing/2014/main" id="{C650EF43-2252-48C9-8D09-5D5A80E03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1" name="Freeform 706">
                  <a:extLst>
                    <a:ext uri="{FF2B5EF4-FFF2-40B4-BE49-F238E27FC236}">
                      <a16:creationId xmlns:a16="http://schemas.microsoft.com/office/drawing/2014/main" id="{2B9CAD18-553E-4ED6-A3F7-B829AC74E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2" name="Freeform 707">
                  <a:extLst>
                    <a:ext uri="{FF2B5EF4-FFF2-40B4-BE49-F238E27FC236}">
                      <a16:creationId xmlns:a16="http://schemas.microsoft.com/office/drawing/2014/main" id="{37D1A650-5E96-4427-A72B-04BD295A1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3" name="Freeform 708">
                  <a:extLst>
                    <a:ext uri="{FF2B5EF4-FFF2-40B4-BE49-F238E27FC236}">
                      <a16:creationId xmlns:a16="http://schemas.microsoft.com/office/drawing/2014/main" id="{9E3A5935-CB52-4FD6-8883-48D3CF24D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4" name="Freeform 709">
                  <a:extLst>
                    <a:ext uri="{FF2B5EF4-FFF2-40B4-BE49-F238E27FC236}">
                      <a16:creationId xmlns:a16="http://schemas.microsoft.com/office/drawing/2014/main" id="{13EC460D-77F7-4323-BBE7-392A96841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5" name="Freeform 710">
                  <a:extLst>
                    <a:ext uri="{FF2B5EF4-FFF2-40B4-BE49-F238E27FC236}">
                      <a16:creationId xmlns:a16="http://schemas.microsoft.com/office/drawing/2014/main" id="{B503ED9C-65B9-4D1D-83FC-B5023AE45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6" name="Freeform 711">
                  <a:extLst>
                    <a:ext uri="{FF2B5EF4-FFF2-40B4-BE49-F238E27FC236}">
                      <a16:creationId xmlns:a16="http://schemas.microsoft.com/office/drawing/2014/main" id="{97F84ED3-2ECC-4040-9C9C-74A91BE27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7" name="Freeform 712">
                  <a:extLst>
                    <a:ext uri="{FF2B5EF4-FFF2-40B4-BE49-F238E27FC236}">
                      <a16:creationId xmlns:a16="http://schemas.microsoft.com/office/drawing/2014/main" id="{2F3CC568-53D2-408D-A7F9-9DB75332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8" name="Freeform 713">
                  <a:extLst>
                    <a:ext uri="{FF2B5EF4-FFF2-40B4-BE49-F238E27FC236}">
                      <a16:creationId xmlns:a16="http://schemas.microsoft.com/office/drawing/2014/main" id="{01598AEE-EBFA-4C12-94D6-FFEF65408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9" name="Freeform 714">
                  <a:extLst>
                    <a:ext uri="{FF2B5EF4-FFF2-40B4-BE49-F238E27FC236}">
                      <a16:creationId xmlns:a16="http://schemas.microsoft.com/office/drawing/2014/main" id="{4612C93A-50A6-4A58-B83A-299CC50A8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Freeform 715">
                  <a:extLst>
                    <a:ext uri="{FF2B5EF4-FFF2-40B4-BE49-F238E27FC236}">
                      <a16:creationId xmlns:a16="http://schemas.microsoft.com/office/drawing/2014/main" id="{B41BCB60-4E52-4FCB-8D45-DFA2D9974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Freeform 716">
                  <a:extLst>
                    <a:ext uri="{FF2B5EF4-FFF2-40B4-BE49-F238E27FC236}">
                      <a16:creationId xmlns:a16="http://schemas.microsoft.com/office/drawing/2014/main" id="{E74152A9-E4D1-4253-A200-8116D0D08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Freeform 717">
                  <a:extLst>
                    <a:ext uri="{FF2B5EF4-FFF2-40B4-BE49-F238E27FC236}">
                      <a16:creationId xmlns:a16="http://schemas.microsoft.com/office/drawing/2014/main" id="{0772B2F7-55FB-4F11-A463-ADB3F6BF3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718">
                  <a:extLst>
                    <a:ext uri="{FF2B5EF4-FFF2-40B4-BE49-F238E27FC236}">
                      <a16:creationId xmlns:a16="http://schemas.microsoft.com/office/drawing/2014/main" id="{269DBBAA-89A5-4831-B2B3-6F530D993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4" name="Freeform 719">
                  <a:extLst>
                    <a:ext uri="{FF2B5EF4-FFF2-40B4-BE49-F238E27FC236}">
                      <a16:creationId xmlns:a16="http://schemas.microsoft.com/office/drawing/2014/main" id="{41CABC3B-E938-401D-818A-818001B72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5" name="Freeform 720">
                  <a:extLst>
                    <a:ext uri="{FF2B5EF4-FFF2-40B4-BE49-F238E27FC236}">
                      <a16:creationId xmlns:a16="http://schemas.microsoft.com/office/drawing/2014/main" id="{1598CD83-A0D3-4023-977E-FB2DAFA73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6" name="Freeform 721">
                  <a:extLst>
                    <a:ext uri="{FF2B5EF4-FFF2-40B4-BE49-F238E27FC236}">
                      <a16:creationId xmlns:a16="http://schemas.microsoft.com/office/drawing/2014/main" id="{4E3AD093-2CFC-44D4-AA41-F4A5931B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7" name="Rectangle 722">
                  <a:extLst>
                    <a:ext uri="{FF2B5EF4-FFF2-40B4-BE49-F238E27FC236}">
                      <a16:creationId xmlns:a16="http://schemas.microsoft.com/office/drawing/2014/main" id="{52B2177A-9E35-47D9-9E52-7B6AA2BF3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8" name="Freeform 723">
                  <a:extLst>
                    <a:ext uri="{FF2B5EF4-FFF2-40B4-BE49-F238E27FC236}">
                      <a16:creationId xmlns:a16="http://schemas.microsoft.com/office/drawing/2014/main" id="{0F703E3F-DBD9-4A89-9D17-FC475D920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9" name="Freeform 724">
                  <a:extLst>
                    <a:ext uri="{FF2B5EF4-FFF2-40B4-BE49-F238E27FC236}">
                      <a16:creationId xmlns:a16="http://schemas.microsoft.com/office/drawing/2014/main" id="{D4C5AB85-144A-457F-B2E3-82B7D429B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0" name="Rectangle 725">
                  <a:extLst>
                    <a:ext uri="{FF2B5EF4-FFF2-40B4-BE49-F238E27FC236}">
                      <a16:creationId xmlns:a16="http://schemas.microsoft.com/office/drawing/2014/main" id="{BEF6A3D3-9A90-4CED-B686-73392747E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1" name="Freeform 726">
                  <a:extLst>
                    <a:ext uri="{FF2B5EF4-FFF2-40B4-BE49-F238E27FC236}">
                      <a16:creationId xmlns:a16="http://schemas.microsoft.com/office/drawing/2014/main" id="{5CC8ED5B-1665-4CE2-97CF-2DC4B35E4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Freeform 727">
                  <a:extLst>
                    <a:ext uri="{FF2B5EF4-FFF2-40B4-BE49-F238E27FC236}">
                      <a16:creationId xmlns:a16="http://schemas.microsoft.com/office/drawing/2014/main" id="{AF9FB982-8D54-4B6E-8C2D-F1FFC2A8C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Freeform 728">
                  <a:extLst>
                    <a:ext uri="{FF2B5EF4-FFF2-40B4-BE49-F238E27FC236}">
                      <a16:creationId xmlns:a16="http://schemas.microsoft.com/office/drawing/2014/main" id="{0CEFE55B-E632-4062-8004-6F9E4A058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4" name="Freeform 729">
                  <a:extLst>
                    <a:ext uri="{FF2B5EF4-FFF2-40B4-BE49-F238E27FC236}">
                      <a16:creationId xmlns:a16="http://schemas.microsoft.com/office/drawing/2014/main" id="{896F5000-2FDC-452D-8418-9F9AB688F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5" name="Freeform 730">
                  <a:extLst>
                    <a:ext uri="{FF2B5EF4-FFF2-40B4-BE49-F238E27FC236}">
                      <a16:creationId xmlns:a16="http://schemas.microsoft.com/office/drawing/2014/main" id="{DB68CD8F-432F-44BA-A78D-0714FDCBF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6" name="Freeform 731">
                  <a:extLst>
                    <a:ext uri="{FF2B5EF4-FFF2-40B4-BE49-F238E27FC236}">
                      <a16:creationId xmlns:a16="http://schemas.microsoft.com/office/drawing/2014/main" id="{A83CC5A4-2853-42C2-8239-B2E8446BF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7" name="Freeform 732">
                  <a:extLst>
                    <a:ext uri="{FF2B5EF4-FFF2-40B4-BE49-F238E27FC236}">
                      <a16:creationId xmlns:a16="http://schemas.microsoft.com/office/drawing/2014/main" id="{42547D4A-7278-4C87-B4CE-18B154DFA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8" name="Freeform 733">
                  <a:extLst>
                    <a:ext uri="{FF2B5EF4-FFF2-40B4-BE49-F238E27FC236}">
                      <a16:creationId xmlns:a16="http://schemas.microsoft.com/office/drawing/2014/main" id="{496040C9-5124-4AA9-9C42-77CE43E18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Freeform 734">
                  <a:extLst>
                    <a:ext uri="{FF2B5EF4-FFF2-40B4-BE49-F238E27FC236}">
                      <a16:creationId xmlns:a16="http://schemas.microsoft.com/office/drawing/2014/main" id="{B817368F-1F2A-4E7C-8C61-714680F9F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Freeform 735">
                  <a:extLst>
                    <a:ext uri="{FF2B5EF4-FFF2-40B4-BE49-F238E27FC236}">
                      <a16:creationId xmlns:a16="http://schemas.microsoft.com/office/drawing/2014/main" id="{29D14A21-597B-48E5-AD56-45CA15AA9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Freeform 736">
                  <a:extLst>
                    <a:ext uri="{FF2B5EF4-FFF2-40B4-BE49-F238E27FC236}">
                      <a16:creationId xmlns:a16="http://schemas.microsoft.com/office/drawing/2014/main" id="{73E75A27-929B-4727-8F5A-44F5BF04F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Freeform 737">
                  <a:extLst>
                    <a:ext uri="{FF2B5EF4-FFF2-40B4-BE49-F238E27FC236}">
                      <a16:creationId xmlns:a16="http://schemas.microsoft.com/office/drawing/2014/main" id="{4EFA9968-6A0D-437F-BCDC-0CF47A9C1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3" name="Freeform 738">
                  <a:extLst>
                    <a:ext uri="{FF2B5EF4-FFF2-40B4-BE49-F238E27FC236}">
                      <a16:creationId xmlns:a16="http://schemas.microsoft.com/office/drawing/2014/main" id="{06FFCB7B-915A-423D-8215-8A4C6EF12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4" name="Freeform 739">
                  <a:extLst>
                    <a:ext uri="{FF2B5EF4-FFF2-40B4-BE49-F238E27FC236}">
                      <a16:creationId xmlns:a16="http://schemas.microsoft.com/office/drawing/2014/main" id="{A106A391-3C12-47E0-8FAC-13675661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Freeform 740">
                  <a:extLst>
                    <a:ext uri="{FF2B5EF4-FFF2-40B4-BE49-F238E27FC236}">
                      <a16:creationId xmlns:a16="http://schemas.microsoft.com/office/drawing/2014/main" id="{2DACEE63-52B1-4C75-B1EC-0B9C5CD47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Freeform 741">
                  <a:extLst>
                    <a:ext uri="{FF2B5EF4-FFF2-40B4-BE49-F238E27FC236}">
                      <a16:creationId xmlns:a16="http://schemas.microsoft.com/office/drawing/2014/main" id="{6E1A6C17-C8B4-4C9C-AAD4-52B475D20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Freeform 742">
                  <a:extLst>
                    <a:ext uri="{FF2B5EF4-FFF2-40B4-BE49-F238E27FC236}">
                      <a16:creationId xmlns:a16="http://schemas.microsoft.com/office/drawing/2014/main" id="{9968B480-B0A3-48E2-BBB8-E4137CB90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Freeform 743">
                  <a:extLst>
                    <a:ext uri="{FF2B5EF4-FFF2-40B4-BE49-F238E27FC236}">
                      <a16:creationId xmlns:a16="http://schemas.microsoft.com/office/drawing/2014/main" id="{0D31CB1F-1150-44B1-AD71-8E96335A2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Freeform 744">
                  <a:extLst>
                    <a:ext uri="{FF2B5EF4-FFF2-40B4-BE49-F238E27FC236}">
                      <a16:creationId xmlns:a16="http://schemas.microsoft.com/office/drawing/2014/main" id="{B725D327-9C6F-477F-A186-50DD1BC15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Freeform 745">
                  <a:extLst>
                    <a:ext uri="{FF2B5EF4-FFF2-40B4-BE49-F238E27FC236}">
                      <a16:creationId xmlns:a16="http://schemas.microsoft.com/office/drawing/2014/main" id="{187AE0AC-41DF-4C6F-B15E-70959FCE2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Freeform 746">
                  <a:extLst>
                    <a:ext uri="{FF2B5EF4-FFF2-40B4-BE49-F238E27FC236}">
                      <a16:creationId xmlns:a16="http://schemas.microsoft.com/office/drawing/2014/main" id="{ECF25BA5-73EC-4FD3-A17F-D7283942A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747">
                  <a:extLst>
                    <a:ext uri="{FF2B5EF4-FFF2-40B4-BE49-F238E27FC236}">
                      <a16:creationId xmlns:a16="http://schemas.microsoft.com/office/drawing/2014/main" id="{2630969C-CCEA-4471-A57B-C4C771D3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Freeform 748">
                  <a:extLst>
                    <a:ext uri="{FF2B5EF4-FFF2-40B4-BE49-F238E27FC236}">
                      <a16:creationId xmlns:a16="http://schemas.microsoft.com/office/drawing/2014/main" id="{3A247391-DD6C-4FDE-8871-07D7A120F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Freeform 749">
                  <a:extLst>
                    <a:ext uri="{FF2B5EF4-FFF2-40B4-BE49-F238E27FC236}">
                      <a16:creationId xmlns:a16="http://schemas.microsoft.com/office/drawing/2014/main" id="{F874EABB-E071-4F15-9A6E-EB6B14AA7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5" name="Freeform 750">
                  <a:extLst>
                    <a:ext uri="{FF2B5EF4-FFF2-40B4-BE49-F238E27FC236}">
                      <a16:creationId xmlns:a16="http://schemas.microsoft.com/office/drawing/2014/main" id="{20BF0A97-9E2E-41F7-B647-BE3062C32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6" name="Freeform 751">
                  <a:extLst>
                    <a:ext uri="{FF2B5EF4-FFF2-40B4-BE49-F238E27FC236}">
                      <a16:creationId xmlns:a16="http://schemas.microsoft.com/office/drawing/2014/main" id="{01DC5D36-9877-446F-8DE5-17DD21CA9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7" name="Freeform 752">
                  <a:extLst>
                    <a:ext uri="{FF2B5EF4-FFF2-40B4-BE49-F238E27FC236}">
                      <a16:creationId xmlns:a16="http://schemas.microsoft.com/office/drawing/2014/main" id="{BAA82A2B-7D9F-41E6-ACEE-985FE7CE1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8" name="Freeform 753">
                  <a:extLst>
                    <a:ext uri="{FF2B5EF4-FFF2-40B4-BE49-F238E27FC236}">
                      <a16:creationId xmlns:a16="http://schemas.microsoft.com/office/drawing/2014/main" id="{3E7D4638-B1BC-4504-819F-C263FD973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9" name="Freeform 754">
                  <a:extLst>
                    <a:ext uri="{FF2B5EF4-FFF2-40B4-BE49-F238E27FC236}">
                      <a16:creationId xmlns:a16="http://schemas.microsoft.com/office/drawing/2014/main" id="{D8F6B076-0902-4D75-9671-54E66F89D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0" name="Freeform 755">
                  <a:extLst>
                    <a:ext uri="{FF2B5EF4-FFF2-40B4-BE49-F238E27FC236}">
                      <a16:creationId xmlns:a16="http://schemas.microsoft.com/office/drawing/2014/main" id="{933D03AA-2CB8-4730-9C58-072674AAB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1" name="Freeform 756">
                  <a:extLst>
                    <a:ext uri="{FF2B5EF4-FFF2-40B4-BE49-F238E27FC236}">
                      <a16:creationId xmlns:a16="http://schemas.microsoft.com/office/drawing/2014/main" id="{D527DC0C-28BF-41BD-A0A6-188DF9876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2" name="Freeform 757">
                  <a:extLst>
                    <a:ext uri="{FF2B5EF4-FFF2-40B4-BE49-F238E27FC236}">
                      <a16:creationId xmlns:a16="http://schemas.microsoft.com/office/drawing/2014/main" id="{A34E1594-210A-438D-AE60-A49BCFC44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3" name="Rectangle 758">
                  <a:extLst>
                    <a:ext uri="{FF2B5EF4-FFF2-40B4-BE49-F238E27FC236}">
                      <a16:creationId xmlns:a16="http://schemas.microsoft.com/office/drawing/2014/main" id="{BB3650BD-E945-41F7-863F-9F43485C2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4" name="Freeform 759">
                  <a:extLst>
                    <a:ext uri="{FF2B5EF4-FFF2-40B4-BE49-F238E27FC236}">
                      <a16:creationId xmlns:a16="http://schemas.microsoft.com/office/drawing/2014/main" id="{47CE091D-7017-4C02-9B7C-5C81855C4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5" name="Freeform 760">
                  <a:extLst>
                    <a:ext uri="{FF2B5EF4-FFF2-40B4-BE49-F238E27FC236}">
                      <a16:creationId xmlns:a16="http://schemas.microsoft.com/office/drawing/2014/main" id="{3AD5F35B-010F-4868-AF23-2B0F55D16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6" name="Freeform 761">
                  <a:extLst>
                    <a:ext uri="{FF2B5EF4-FFF2-40B4-BE49-F238E27FC236}">
                      <a16:creationId xmlns:a16="http://schemas.microsoft.com/office/drawing/2014/main" id="{46856F37-AFB7-4410-B70A-F2681579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7" name="Freeform 762">
                  <a:extLst>
                    <a:ext uri="{FF2B5EF4-FFF2-40B4-BE49-F238E27FC236}">
                      <a16:creationId xmlns:a16="http://schemas.microsoft.com/office/drawing/2014/main" id="{54A93298-2AC1-4000-97DA-4F9148521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8" name="Freeform 763">
                  <a:extLst>
                    <a:ext uri="{FF2B5EF4-FFF2-40B4-BE49-F238E27FC236}">
                      <a16:creationId xmlns:a16="http://schemas.microsoft.com/office/drawing/2014/main" id="{D2F01C67-354A-4DAC-A6D3-44A3EC1DC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9" name="Freeform 764">
                  <a:extLst>
                    <a:ext uri="{FF2B5EF4-FFF2-40B4-BE49-F238E27FC236}">
                      <a16:creationId xmlns:a16="http://schemas.microsoft.com/office/drawing/2014/main" id="{A6FA80A1-6B85-4FF2-B6DE-1CE4A180E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0" name="Rectangle 765">
                  <a:extLst>
                    <a:ext uri="{FF2B5EF4-FFF2-40B4-BE49-F238E27FC236}">
                      <a16:creationId xmlns:a16="http://schemas.microsoft.com/office/drawing/2014/main" id="{59EB8A05-C416-42D7-8076-7988194D3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1" name="Freeform 766">
                  <a:extLst>
                    <a:ext uri="{FF2B5EF4-FFF2-40B4-BE49-F238E27FC236}">
                      <a16:creationId xmlns:a16="http://schemas.microsoft.com/office/drawing/2014/main" id="{97ACF966-D833-4A4E-B82A-54AFEC7D1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2" name="Freeform 767">
                  <a:extLst>
                    <a:ext uri="{FF2B5EF4-FFF2-40B4-BE49-F238E27FC236}">
                      <a16:creationId xmlns:a16="http://schemas.microsoft.com/office/drawing/2014/main" id="{13498114-9114-4607-859A-E894C355D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3" name="Freeform 768">
                  <a:extLst>
                    <a:ext uri="{FF2B5EF4-FFF2-40B4-BE49-F238E27FC236}">
                      <a16:creationId xmlns:a16="http://schemas.microsoft.com/office/drawing/2014/main" id="{572A2374-A834-441D-8440-A68ACBF5A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4" name="Freeform 769">
                  <a:extLst>
                    <a:ext uri="{FF2B5EF4-FFF2-40B4-BE49-F238E27FC236}">
                      <a16:creationId xmlns:a16="http://schemas.microsoft.com/office/drawing/2014/main" id="{05D6BFC1-0A5E-40FD-961C-0BD0EC4E7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5" name="Freeform 770">
                  <a:extLst>
                    <a:ext uri="{FF2B5EF4-FFF2-40B4-BE49-F238E27FC236}">
                      <a16:creationId xmlns:a16="http://schemas.microsoft.com/office/drawing/2014/main" id="{AC3272B1-7A35-4806-B89F-5F5EEA3DD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6" name="Freeform 771">
                  <a:extLst>
                    <a:ext uri="{FF2B5EF4-FFF2-40B4-BE49-F238E27FC236}">
                      <a16:creationId xmlns:a16="http://schemas.microsoft.com/office/drawing/2014/main" id="{0A018968-A408-4C51-8EAC-4AB4E0844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7" name="Freeform 772">
                  <a:extLst>
                    <a:ext uri="{FF2B5EF4-FFF2-40B4-BE49-F238E27FC236}">
                      <a16:creationId xmlns:a16="http://schemas.microsoft.com/office/drawing/2014/main" id="{B7123714-293F-4558-BCCB-FA7E84D9E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Freeform 773">
                  <a:extLst>
                    <a:ext uri="{FF2B5EF4-FFF2-40B4-BE49-F238E27FC236}">
                      <a16:creationId xmlns:a16="http://schemas.microsoft.com/office/drawing/2014/main" id="{7D3F8CD2-AE05-4320-95CD-78172DE18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Freeform 774">
                  <a:extLst>
                    <a:ext uri="{FF2B5EF4-FFF2-40B4-BE49-F238E27FC236}">
                      <a16:creationId xmlns:a16="http://schemas.microsoft.com/office/drawing/2014/main" id="{4C52F1BB-B2A3-4F7B-BC8C-3093FAA7B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Freeform 775">
                  <a:extLst>
                    <a:ext uri="{FF2B5EF4-FFF2-40B4-BE49-F238E27FC236}">
                      <a16:creationId xmlns:a16="http://schemas.microsoft.com/office/drawing/2014/main" id="{D8643E9D-A422-46DB-B48D-877228773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Freeform 776">
                  <a:extLst>
                    <a:ext uri="{FF2B5EF4-FFF2-40B4-BE49-F238E27FC236}">
                      <a16:creationId xmlns:a16="http://schemas.microsoft.com/office/drawing/2014/main" id="{0F229300-2EF4-40C8-95C3-7C0753A12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2" name="Rectangle 777">
                  <a:extLst>
                    <a:ext uri="{FF2B5EF4-FFF2-40B4-BE49-F238E27FC236}">
                      <a16:creationId xmlns:a16="http://schemas.microsoft.com/office/drawing/2014/main" id="{0C2A505C-4ACE-4DF6-9997-176E5BFEE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3" name="Freeform 778">
                  <a:extLst>
                    <a:ext uri="{FF2B5EF4-FFF2-40B4-BE49-F238E27FC236}">
                      <a16:creationId xmlns:a16="http://schemas.microsoft.com/office/drawing/2014/main" id="{24927CC4-8FC3-478F-AC90-A73E6613F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4" name="Freeform 779">
                  <a:extLst>
                    <a:ext uri="{FF2B5EF4-FFF2-40B4-BE49-F238E27FC236}">
                      <a16:creationId xmlns:a16="http://schemas.microsoft.com/office/drawing/2014/main" id="{ACDC0D0A-8141-4036-93DF-D9FD82153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5" name="Rectangle 780">
                  <a:extLst>
                    <a:ext uri="{FF2B5EF4-FFF2-40B4-BE49-F238E27FC236}">
                      <a16:creationId xmlns:a16="http://schemas.microsoft.com/office/drawing/2014/main" id="{9E1CB65A-6D17-488E-B030-674F1A6EB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" name="Freeform 781">
                  <a:extLst>
                    <a:ext uri="{FF2B5EF4-FFF2-40B4-BE49-F238E27FC236}">
                      <a16:creationId xmlns:a16="http://schemas.microsoft.com/office/drawing/2014/main" id="{A1031157-A100-48BE-961C-2B26FC039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" name="Freeform 782">
                  <a:extLst>
                    <a:ext uri="{FF2B5EF4-FFF2-40B4-BE49-F238E27FC236}">
                      <a16:creationId xmlns:a16="http://schemas.microsoft.com/office/drawing/2014/main" id="{6796FC22-E6A9-42FB-9D69-B87D5A05A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8" name="Freeform 783">
                  <a:extLst>
                    <a:ext uri="{FF2B5EF4-FFF2-40B4-BE49-F238E27FC236}">
                      <a16:creationId xmlns:a16="http://schemas.microsoft.com/office/drawing/2014/main" id="{08EE2B66-DECD-4BE4-A001-7FA21E464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9" name="Freeform 784">
                  <a:extLst>
                    <a:ext uri="{FF2B5EF4-FFF2-40B4-BE49-F238E27FC236}">
                      <a16:creationId xmlns:a16="http://schemas.microsoft.com/office/drawing/2014/main" id="{F833E64C-0CCE-464B-991B-5400CBFF1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Freeform 785">
                  <a:extLst>
                    <a:ext uri="{FF2B5EF4-FFF2-40B4-BE49-F238E27FC236}">
                      <a16:creationId xmlns:a16="http://schemas.microsoft.com/office/drawing/2014/main" id="{6AB93756-753D-42E1-865D-5B79BBCE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Freeform 786">
                  <a:extLst>
                    <a:ext uri="{FF2B5EF4-FFF2-40B4-BE49-F238E27FC236}">
                      <a16:creationId xmlns:a16="http://schemas.microsoft.com/office/drawing/2014/main" id="{1D7EE23D-7057-4094-8BBC-E051F9AEB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2" name="Freeform 787">
                  <a:extLst>
                    <a:ext uri="{FF2B5EF4-FFF2-40B4-BE49-F238E27FC236}">
                      <a16:creationId xmlns:a16="http://schemas.microsoft.com/office/drawing/2014/main" id="{47BD8881-D9DD-4699-923F-F64D10AB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3" name="Freeform 788">
                  <a:extLst>
                    <a:ext uri="{FF2B5EF4-FFF2-40B4-BE49-F238E27FC236}">
                      <a16:creationId xmlns:a16="http://schemas.microsoft.com/office/drawing/2014/main" id="{898DFA65-62C9-4AA6-8292-805DC5A51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4" name="Freeform 789">
                  <a:extLst>
                    <a:ext uri="{FF2B5EF4-FFF2-40B4-BE49-F238E27FC236}">
                      <a16:creationId xmlns:a16="http://schemas.microsoft.com/office/drawing/2014/main" id="{E7C4ECBE-CBBB-47D4-A75B-AD490EDB5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Freeform 790">
                  <a:extLst>
                    <a:ext uri="{FF2B5EF4-FFF2-40B4-BE49-F238E27FC236}">
                      <a16:creationId xmlns:a16="http://schemas.microsoft.com/office/drawing/2014/main" id="{D7EC71A3-7723-4B2D-9CEF-FBB3B8E5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Freeform 791">
                  <a:extLst>
                    <a:ext uri="{FF2B5EF4-FFF2-40B4-BE49-F238E27FC236}">
                      <a16:creationId xmlns:a16="http://schemas.microsoft.com/office/drawing/2014/main" id="{5AB19DAE-FEDC-4260-85AA-8EE6C2908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Freeform 792">
                  <a:extLst>
                    <a:ext uri="{FF2B5EF4-FFF2-40B4-BE49-F238E27FC236}">
                      <a16:creationId xmlns:a16="http://schemas.microsoft.com/office/drawing/2014/main" id="{3E96BBA4-B80B-492A-A250-8BE74DC52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Freeform 793">
                  <a:extLst>
                    <a:ext uri="{FF2B5EF4-FFF2-40B4-BE49-F238E27FC236}">
                      <a16:creationId xmlns:a16="http://schemas.microsoft.com/office/drawing/2014/main" id="{A7A59E96-33F1-4F98-923B-9686A8228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Freeform 794">
                  <a:extLst>
                    <a:ext uri="{FF2B5EF4-FFF2-40B4-BE49-F238E27FC236}">
                      <a16:creationId xmlns:a16="http://schemas.microsoft.com/office/drawing/2014/main" id="{51E68841-5EED-4729-9C51-5D98CC66D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Freeform 795">
                  <a:extLst>
                    <a:ext uri="{FF2B5EF4-FFF2-40B4-BE49-F238E27FC236}">
                      <a16:creationId xmlns:a16="http://schemas.microsoft.com/office/drawing/2014/main" id="{67C20DBD-5820-4FF3-B650-FD195A668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Freeform 796">
                  <a:extLst>
                    <a:ext uri="{FF2B5EF4-FFF2-40B4-BE49-F238E27FC236}">
                      <a16:creationId xmlns:a16="http://schemas.microsoft.com/office/drawing/2014/main" id="{25A69595-001F-4E49-BB83-6067C4CF1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Freeform 797">
                  <a:extLst>
                    <a:ext uri="{FF2B5EF4-FFF2-40B4-BE49-F238E27FC236}">
                      <a16:creationId xmlns:a16="http://schemas.microsoft.com/office/drawing/2014/main" id="{8D87E9B9-8A5A-4940-8244-ACD5CCC893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Freeform 798">
                  <a:extLst>
                    <a:ext uri="{FF2B5EF4-FFF2-40B4-BE49-F238E27FC236}">
                      <a16:creationId xmlns:a16="http://schemas.microsoft.com/office/drawing/2014/main" id="{5ADB3FFD-9955-41EC-9F5B-1D8021F9B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Freeform 799">
                  <a:extLst>
                    <a:ext uri="{FF2B5EF4-FFF2-40B4-BE49-F238E27FC236}">
                      <a16:creationId xmlns:a16="http://schemas.microsoft.com/office/drawing/2014/main" id="{714E83C5-5C91-4ABC-B0D0-53B42877E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Freeform 800">
                  <a:extLst>
                    <a:ext uri="{FF2B5EF4-FFF2-40B4-BE49-F238E27FC236}">
                      <a16:creationId xmlns:a16="http://schemas.microsoft.com/office/drawing/2014/main" id="{552027FE-40E8-420E-ABE7-4175FDC3C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Freeform 801">
                  <a:extLst>
                    <a:ext uri="{FF2B5EF4-FFF2-40B4-BE49-F238E27FC236}">
                      <a16:creationId xmlns:a16="http://schemas.microsoft.com/office/drawing/2014/main" id="{0E1F5F5C-C811-41F0-B7B1-47ACDF7C9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Freeform 802">
                  <a:extLst>
                    <a:ext uri="{FF2B5EF4-FFF2-40B4-BE49-F238E27FC236}">
                      <a16:creationId xmlns:a16="http://schemas.microsoft.com/office/drawing/2014/main" id="{ECDCD5F4-3C2D-42F4-ACB1-C091ACAE5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803">
                  <a:extLst>
                    <a:ext uri="{FF2B5EF4-FFF2-40B4-BE49-F238E27FC236}">
                      <a16:creationId xmlns:a16="http://schemas.microsoft.com/office/drawing/2014/main" id="{156D7D90-B029-47F1-955B-C6171C06E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Freeform 804">
                  <a:extLst>
                    <a:ext uri="{FF2B5EF4-FFF2-40B4-BE49-F238E27FC236}">
                      <a16:creationId xmlns:a16="http://schemas.microsoft.com/office/drawing/2014/main" id="{CE8E898D-4372-41CD-8A1A-B5637B14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Freeform 805">
                  <a:extLst>
                    <a:ext uri="{FF2B5EF4-FFF2-40B4-BE49-F238E27FC236}">
                      <a16:creationId xmlns:a16="http://schemas.microsoft.com/office/drawing/2014/main" id="{90917525-C7D4-4705-869C-CD0DF0813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Freeform 806">
                  <a:extLst>
                    <a:ext uri="{FF2B5EF4-FFF2-40B4-BE49-F238E27FC236}">
                      <a16:creationId xmlns:a16="http://schemas.microsoft.com/office/drawing/2014/main" id="{3C7EF90A-2BAE-4F75-BA69-C66ACB34B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Freeform 807">
                  <a:extLst>
                    <a:ext uri="{FF2B5EF4-FFF2-40B4-BE49-F238E27FC236}">
                      <a16:creationId xmlns:a16="http://schemas.microsoft.com/office/drawing/2014/main" id="{C75487F6-C47B-45A3-863F-C34E6F4DB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064" name="Picture 2063">
            <a:extLst>
              <a:ext uri="{FF2B5EF4-FFF2-40B4-BE49-F238E27FC236}">
                <a16:creationId xmlns:a16="http://schemas.microsoft.com/office/drawing/2014/main" id="{6F6B8D9E-9BA2-4C29-9FA4-43F2B88F7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645" y="672320"/>
            <a:ext cx="1298301" cy="1279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AFA44-7FE1-4F54-847C-A47FB6ECC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414" y="2603551"/>
            <a:ext cx="2126365" cy="1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347772-804B-48CE-8449-BE07C46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/>
          <a:p>
            <a:r>
              <a:rPr lang="en-US" dirty="0"/>
              <a:t>Cleaning Process</a:t>
            </a:r>
            <a:endParaRPr lang="en-US" sz="3200" dirty="0">
              <a:latin typeface="KG Broken Vessels Sketch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D1BEC0-A7DD-41E2-9139-3F741923A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96834">
            <a:off x="5347333" y="1461423"/>
            <a:ext cx="687341" cy="8970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ED0AEDA-8439-427B-BA11-54D579809603}"/>
              </a:ext>
            </a:extLst>
          </p:cNvPr>
          <p:cNvGrpSpPr/>
          <p:nvPr/>
        </p:nvGrpSpPr>
        <p:grpSpPr>
          <a:xfrm>
            <a:off x="6987158" y="1719775"/>
            <a:ext cx="341916" cy="345758"/>
            <a:chOff x="10456863" y="1338263"/>
            <a:chExt cx="282575" cy="285750"/>
          </a:xfrm>
          <a:solidFill>
            <a:schemeClr val="bg1"/>
          </a:solidFill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F0B00A4B-FA69-406F-A198-648DCC2B4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6863" y="1509713"/>
              <a:ext cx="161925" cy="114300"/>
            </a:xfrm>
            <a:custGeom>
              <a:avLst/>
              <a:gdLst>
                <a:gd name="T0" fmla="*/ 34 w 508"/>
                <a:gd name="T1" fmla="*/ 289 h 359"/>
                <a:gd name="T2" fmla="*/ 50 w 508"/>
                <a:gd name="T3" fmla="*/ 238 h 359"/>
                <a:gd name="T4" fmla="*/ 77 w 508"/>
                <a:gd name="T5" fmla="*/ 197 h 359"/>
                <a:gd name="T6" fmla="*/ 113 w 508"/>
                <a:gd name="T7" fmla="*/ 169 h 359"/>
                <a:gd name="T8" fmla="*/ 158 w 508"/>
                <a:gd name="T9" fmla="*/ 153 h 359"/>
                <a:gd name="T10" fmla="*/ 197 w 508"/>
                <a:gd name="T11" fmla="*/ 150 h 359"/>
                <a:gd name="T12" fmla="*/ 204 w 508"/>
                <a:gd name="T13" fmla="*/ 146 h 359"/>
                <a:gd name="T14" fmla="*/ 209 w 508"/>
                <a:gd name="T15" fmla="*/ 138 h 359"/>
                <a:gd name="T16" fmla="*/ 209 w 508"/>
                <a:gd name="T17" fmla="*/ 72 h 359"/>
                <a:gd name="T18" fmla="*/ 204 w 508"/>
                <a:gd name="T19" fmla="*/ 64 h 359"/>
                <a:gd name="T20" fmla="*/ 197 w 508"/>
                <a:gd name="T21" fmla="*/ 61 h 359"/>
                <a:gd name="T22" fmla="*/ 179 w 508"/>
                <a:gd name="T23" fmla="*/ 30 h 359"/>
                <a:gd name="T24" fmla="*/ 313 w 508"/>
                <a:gd name="T25" fmla="*/ 60 h 359"/>
                <a:gd name="T26" fmla="*/ 305 w 508"/>
                <a:gd name="T27" fmla="*/ 63 h 359"/>
                <a:gd name="T28" fmla="*/ 299 w 508"/>
                <a:gd name="T29" fmla="*/ 70 h 359"/>
                <a:gd name="T30" fmla="*/ 298 w 508"/>
                <a:gd name="T31" fmla="*/ 135 h 359"/>
                <a:gd name="T32" fmla="*/ 301 w 508"/>
                <a:gd name="T33" fmla="*/ 143 h 359"/>
                <a:gd name="T34" fmla="*/ 308 w 508"/>
                <a:gd name="T35" fmla="*/ 149 h 359"/>
                <a:gd name="T36" fmla="*/ 332 w 508"/>
                <a:gd name="T37" fmla="*/ 151 h 359"/>
                <a:gd name="T38" fmla="*/ 380 w 508"/>
                <a:gd name="T39" fmla="*/ 162 h 359"/>
                <a:gd name="T40" fmla="*/ 419 w 508"/>
                <a:gd name="T41" fmla="*/ 186 h 359"/>
                <a:gd name="T42" fmla="*/ 449 w 508"/>
                <a:gd name="T43" fmla="*/ 223 h 359"/>
                <a:gd name="T44" fmla="*/ 468 w 508"/>
                <a:gd name="T45" fmla="*/ 271 h 359"/>
                <a:gd name="T46" fmla="*/ 477 w 508"/>
                <a:gd name="T47" fmla="*/ 329 h 359"/>
                <a:gd name="T48" fmla="*/ 328 w 508"/>
                <a:gd name="T49" fmla="*/ 90 h 359"/>
                <a:gd name="T50" fmla="*/ 349 w 508"/>
                <a:gd name="T51" fmla="*/ 89 h 359"/>
                <a:gd name="T52" fmla="*/ 356 w 508"/>
                <a:gd name="T53" fmla="*/ 84 h 359"/>
                <a:gd name="T54" fmla="*/ 358 w 508"/>
                <a:gd name="T55" fmla="*/ 75 h 359"/>
                <a:gd name="T56" fmla="*/ 357 w 508"/>
                <a:gd name="T57" fmla="*/ 10 h 359"/>
                <a:gd name="T58" fmla="*/ 352 w 508"/>
                <a:gd name="T59" fmla="*/ 3 h 359"/>
                <a:gd name="T60" fmla="*/ 343 w 508"/>
                <a:gd name="T61" fmla="*/ 0 h 359"/>
                <a:gd name="T62" fmla="*/ 158 w 508"/>
                <a:gd name="T63" fmla="*/ 1 h 359"/>
                <a:gd name="T64" fmla="*/ 152 w 508"/>
                <a:gd name="T65" fmla="*/ 8 h 359"/>
                <a:gd name="T66" fmla="*/ 149 w 508"/>
                <a:gd name="T67" fmla="*/ 15 h 359"/>
                <a:gd name="T68" fmla="*/ 150 w 508"/>
                <a:gd name="T69" fmla="*/ 81 h 359"/>
                <a:gd name="T70" fmla="*/ 156 w 508"/>
                <a:gd name="T71" fmla="*/ 88 h 359"/>
                <a:gd name="T72" fmla="*/ 164 w 508"/>
                <a:gd name="T73" fmla="*/ 90 h 359"/>
                <a:gd name="T74" fmla="*/ 158 w 508"/>
                <a:gd name="T75" fmla="*/ 123 h 359"/>
                <a:gd name="T76" fmla="*/ 104 w 508"/>
                <a:gd name="T77" fmla="*/ 140 h 359"/>
                <a:gd name="T78" fmla="*/ 60 w 508"/>
                <a:gd name="T79" fmla="*/ 171 h 359"/>
                <a:gd name="T80" fmla="*/ 27 w 508"/>
                <a:gd name="T81" fmla="*/ 217 h 359"/>
                <a:gd name="T82" fmla="*/ 6 w 508"/>
                <a:gd name="T83" fmla="*/ 275 h 359"/>
                <a:gd name="T84" fmla="*/ 0 w 508"/>
                <a:gd name="T85" fmla="*/ 344 h 359"/>
                <a:gd name="T86" fmla="*/ 2 w 508"/>
                <a:gd name="T87" fmla="*/ 352 h 359"/>
                <a:gd name="T88" fmla="*/ 8 w 508"/>
                <a:gd name="T89" fmla="*/ 358 h 359"/>
                <a:gd name="T90" fmla="*/ 493 w 508"/>
                <a:gd name="T91" fmla="*/ 359 h 359"/>
                <a:gd name="T92" fmla="*/ 501 w 508"/>
                <a:gd name="T93" fmla="*/ 356 h 359"/>
                <a:gd name="T94" fmla="*/ 507 w 508"/>
                <a:gd name="T95" fmla="*/ 350 h 359"/>
                <a:gd name="T96" fmla="*/ 507 w 508"/>
                <a:gd name="T97" fmla="*/ 320 h 359"/>
                <a:gd name="T98" fmla="*/ 495 w 508"/>
                <a:gd name="T99" fmla="*/ 255 h 359"/>
                <a:gd name="T100" fmla="*/ 471 w 508"/>
                <a:gd name="T101" fmla="*/ 200 h 359"/>
                <a:gd name="T102" fmla="*/ 434 w 508"/>
                <a:gd name="T103" fmla="*/ 159 h 359"/>
                <a:gd name="T104" fmla="*/ 386 w 508"/>
                <a:gd name="T105" fmla="*/ 133 h 359"/>
                <a:gd name="T106" fmla="*/ 328 w 508"/>
                <a:gd name="T107" fmla="*/ 12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8" h="359">
                  <a:moveTo>
                    <a:pt x="30" y="329"/>
                  </a:moveTo>
                  <a:lnTo>
                    <a:pt x="31" y="308"/>
                  </a:lnTo>
                  <a:lnTo>
                    <a:pt x="34" y="289"/>
                  </a:lnTo>
                  <a:lnTo>
                    <a:pt x="38" y="271"/>
                  </a:lnTo>
                  <a:lnTo>
                    <a:pt x="44" y="254"/>
                  </a:lnTo>
                  <a:lnTo>
                    <a:pt x="50" y="238"/>
                  </a:lnTo>
                  <a:lnTo>
                    <a:pt x="58" y="223"/>
                  </a:lnTo>
                  <a:lnTo>
                    <a:pt x="66" y="210"/>
                  </a:lnTo>
                  <a:lnTo>
                    <a:pt x="77" y="197"/>
                  </a:lnTo>
                  <a:lnTo>
                    <a:pt x="88" y="186"/>
                  </a:lnTo>
                  <a:lnTo>
                    <a:pt x="99" y="177"/>
                  </a:lnTo>
                  <a:lnTo>
                    <a:pt x="113" y="169"/>
                  </a:lnTo>
                  <a:lnTo>
                    <a:pt x="127" y="162"/>
                  </a:lnTo>
                  <a:lnTo>
                    <a:pt x="142" y="157"/>
                  </a:lnTo>
                  <a:lnTo>
                    <a:pt x="158" y="153"/>
                  </a:lnTo>
                  <a:lnTo>
                    <a:pt x="175" y="151"/>
                  </a:lnTo>
                  <a:lnTo>
                    <a:pt x="194" y="150"/>
                  </a:lnTo>
                  <a:lnTo>
                    <a:pt x="197" y="150"/>
                  </a:lnTo>
                  <a:lnTo>
                    <a:pt x="200" y="149"/>
                  </a:lnTo>
                  <a:lnTo>
                    <a:pt x="202" y="148"/>
                  </a:lnTo>
                  <a:lnTo>
                    <a:pt x="204" y="146"/>
                  </a:lnTo>
                  <a:lnTo>
                    <a:pt x="206" y="143"/>
                  </a:lnTo>
                  <a:lnTo>
                    <a:pt x="207" y="141"/>
                  </a:lnTo>
                  <a:lnTo>
                    <a:pt x="209" y="138"/>
                  </a:lnTo>
                  <a:lnTo>
                    <a:pt x="209" y="135"/>
                  </a:lnTo>
                  <a:lnTo>
                    <a:pt x="209" y="75"/>
                  </a:lnTo>
                  <a:lnTo>
                    <a:pt x="209" y="72"/>
                  </a:lnTo>
                  <a:lnTo>
                    <a:pt x="207" y="70"/>
                  </a:lnTo>
                  <a:lnTo>
                    <a:pt x="206" y="66"/>
                  </a:lnTo>
                  <a:lnTo>
                    <a:pt x="204" y="64"/>
                  </a:lnTo>
                  <a:lnTo>
                    <a:pt x="202" y="63"/>
                  </a:lnTo>
                  <a:lnTo>
                    <a:pt x="200" y="61"/>
                  </a:lnTo>
                  <a:lnTo>
                    <a:pt x="197" y="61"/>
                  </a:lnTo>
                  <a:lnTo>
                    <a:pt x="194" y="60"/>
                  </a:lnTo>
                  <a:lnTo>
                    <a:pt x="179" y="60"/>
                  </a:lnTo>
                  <a:lnTo>
                    <a:pt x="179" y="30"/>
                  </a:lnTo>
                  <a:lnTo>
                    <a:pt x="328" y="30"/>
                  </a:lnTo>
                  <a:lnTo>
                    <a:pt x="328" y="60"/>
                  </a:lnTo>
                  <a:lnTo>
                    <a:pt x="313" y="60"/>
                  </a:lnTo>
                  <a:lnTo>
                    <a:pt x="310" y="61"/>
                  </a:lnTo>
                  <a:lnTo>
                    <a:pt x="308" y="61"/>
                  </a:lnTo>
                  <a:lnTo>
                    <a:pt x="305" y="63"/>
                  </a:lnTo>
                  <a:lnTo>
                    <a:pt x="303" y="64"/>
                  </a:lnTo>
                  <a:lnTo>
                    <a:pt x="301" y="66"/>
                  </a:lnTo>
                  <a:lnTo>
                    <a:pt x="299" y="70"/>
                  </a:lnTo>
                  <a:lnTo>
                    <a:pt x="298" y="72"/>
                  </a:lnTo>
                  <a:lnTo>
                    <a:pt x="298" y="75"/>
                  </a:lnTo>
                  <a:lnTo>
                    <a:pt x="298" y="135"/>
                  </a:lnTo>
                  <a:lnTo>
                    <a:pt x="298" y="138"/>
                  </a:lnTo>
                  <a:lnTo>
                    <a:pt x="299" y="141"/>
                  </a:lnTo>
                  <a:lnTo>
                    <a:pt x="301" y="143"/>
                  </a:lnTo>
                  <a:lnTo>
                    <a:pt x="303" y="146"/>
                  </a:lnTo>
                  <a:lnTo>
                    <a:pt x="305" y="148"/>
                  </a:lnTo>
                  <a:lnTo>
                    <a:pt x="308" y="149"/>
                  </a:lnTo>
                  <a:lnTo>
                    <a:pt x="310" y="150"/>
                  </a:lnTo>
                  <a:lnTo>
                    <a:pt x="313" y="150"/>
                  </a:lnTo>
                  <a:lnTo>
                    <a:pt x="332" y="151"/>
                  </a:lnTo>
                  <a:lnTo>
                    <a:pt x="349" y="153"/>
                  </a:lnTo>
                  <a:lnTo>
                    <a:pt x="365" y="157"/>
                  </a:lnTo>
                  <a:lnTo>
                    <a:pt x="380" y="162"/>
                  </a:lnTo>
                  <a:lnTo>
                    <a:pt x="395" y="169"/>
                  </a:lnTo>
                  <a:lnTo>
                    <a:pt x="407" y="177"/>
                  </a:lnTo>
                  <a:lnTo>
                    <a:pt x="419" y="186"/>
                  </a:lnTo>
                  <a:lnTo>
                    <a:pt x="431" y="197"/>
                  </a:lnTo>
                  <a:lnTo>
                    <a:pt x="441" y="210"/>
                  </a:lnTo>
                  <a:lnTo>
                    <a:pt x="449" y="223"/>
                  </a:lnTo>
                  <a:lnTo>
                    <a:pt x="457" y="238"/>
                  </a:lnTo>
                  <a:lnTo>
                    <a:pt x="463" y="254"/>
                  </a:lnTo>
                  <a:lnTo>
                    <a:pt x="468" y="271"/>
                  </a:lnTo>
                  <a:lnTo>
                    <a:pt x="473" y="289"/>
                  </a:lnTo>
                  <a:lnTo>
                    <a:pt x="476" y="309"/>
                  </a:lnTo>
                  <a:lnTo>
                    <a:pt x="477" y="329"/>
                  </a:lnTo>
                  <a:lnTo>
                    <a:pt x="30" y="329"/>
                  </a:lnTo>
                  <a:close/>
                  <a:moveTo>
                    <a:pt x="328" y="121"/>
                  </a:moveTo>
                  <a:lnTo>
                    <a:pt x="328" y="90"/>
                  </a:lnTo>
                  <a:lnTo>
                    <a:pt x="343" y="90"/>
                  </a:lnTo>
                  <a:lnTo>
                    <a:pt x="347" y="90"/>
                  </a:lnTo>
                  <a:lnTo>
                    <a:pt x="349" y="89"/>
                  </a:lnTo>
                  <a:lnTo>
                    <a:pt x="352" y="88"/>
                  </a:lnTo>
                  <a:lnTo>
                    <a:pt x="354" y="86"/>
                  </a:lnTo>
                  <a:lnTo>
                    <a:pt x="356" y="84"/>
                  </a:lnTo>
                  <a:lnTo>
                    <a:pt x="357" y="81"/>
                  </a:lnTo>
                  <a:lnTo>
                    <a:pt x="358" y="78"/>
                  </a:lnTo>
                  <a:lnTo>
                    <a:pt x="358" y="75"/>
                  </a:lnTo>
                  <a:lnTo>
                    <a:pt x="358" y="15"/>
                  </a:lnTo>
                  <a:lnTo>
                    <a:pt x="358" y="13"/>
                  </a:lnTo>
                  <a:lnTo>
                    <a:pt x="357" y="10"/>
                  </a:lnTo>
                  <a:lnTo>
                    <a:pt x="356" y="8"/>
                  </a:lnTo>
                  <a:lnTo>
                    <a:pt x="354" y="4"/>
                  </a:lnTo>
                  <a:lnTo>
                    <a:pt x="352" y="3"/>
                  </a:lnTo>
                  <a:lnTo>
                    <a:pt x="349" y="1"/>
                  </a:lnTo>
                  <a:lnTo>
                    <a:pt x="347" y="1"/>
                  </a:lnTo>
                  <a:lnTo>
                    <a:pt x="343" y="0"/>
                  </a:lnTo>
                  <a:lnTo>
                    <a:pt x="164" y="0"/>
                  </a:lnTo>
                  <a:lnTo>
                    <a:pt x="161" y="1"/>
                  </a:lnTo>
                  <a:lnTo>
                    <a:pt x="158" y="1"/>
                  </a:lnTo>
                  <a:lnTo>
                    <a:pt x="156" y="3"/>
                  </a:lnTo>
                  <a:lnTo>
                    <a:pt x="153" y="4"/>
                  </a:lnTo>
                  <a:lnTo>
                    <a:pt x="152" y="8"/>
                  </a:lnTo>
                  <a:lnTo>
                    <a:pt x="150" y="10"/>
                  </a:lnTo>
                  <a:lnTo>
                    <a:pt x="150" y="13"/>
                  </a:lnTo>
                  <a:lnTo>
                    <a:pt x="149" y="15"/>
                  </a:lnTo>
                  <a:lnTo>
                    <a:pt x="149" y="75"/>
                  </a:lnTo>
                  <a:lnTo>
                    <a:pt x="150" y="78"/>
                  </a:lnTo>
                  <a:lnTo>
                    <a:pt x="150" y="81"/>
                  </a:lnTo>
                  <a:lnTo>
                    <a:pt x="152" y="84"/>
                  </a:lnTo>
                  <a:lnTo>
                    <a:pt x="153" y="86"/>
                  </a:lnTo>
                  <a:lnTo>
                    <a:pt x="156" y="88"/>
                  </a:lnTo>
                  <a:lnTo>
                    <a:pt x="158" y="89"/>
                  </a:lnTo>
                  <a:lnTo>
                    <a:pt x="160" y="90"/>
                  </a:lnTo>
                  <a:lnTo>
                    <a:pt x="164" y="90"/>
                  </a:lnTo>
                  <a:lnTo>
                    <a:pt x="179" y="90"/>
                  </a:lnTo>
                  <a:lnTo>
                    <a:pt x="179" y="121"/>
                  </a:lnTo>
                  <a:lnTo>
                    <a:pt x="158" y="123"/>
                  </a:lnTo>
                  <a:lnTo>
                    <a:pt x="139" y="126"/>
                  </a:lnTo>
                  <a:lnTo>
                    <a:pt x="121" y="133"/>
                  </a:lnTo>
                  <a:lnTo>
                    <a:pt x="104" y="140"/>
                  </a:lnTo>
                  <a:lnTo>
                    <a:pt x="88" y="149"/>
                  </a:lnTo>
                  <a:lnTo>
                    <a:pt x="74" y="159"/>
                  </a:lnTo>
                  <a:lnTo>
                    <a:pt x="60" y="171"/>
                  </a:lnTo>
                  <a:lnTo>
                    <a:pt x="48" y="185"/>
                  </a:lnTo>
                  <a:lnTo>
                    <a:pt x="36" y="200"/>
                  </a:lnTo>
                  <a:lnTo>
                    <a:pt x="27" y="217"/>
                  </a:lnTo>
                  <a:lnTo>
                    <a:pt x="19" y="235"/>
                  </a:lnTo>
                  <a:lnTo>
                    <a:pt x="12" y="255"/>
                  </a:lnTo>
                  <a:lnTo>
                    <a:pt x="6" y="275"/>
                  </a:lnTo>
                  <a:lnTo>
                    <a:pt x="3" y="296"/>
                  </a:lnTo>
                  <a:lnTo>
                    <a:pt x="0" y="320"/>
                  </a:lnTo>
                  <a:lnTo>
                    <a:pt x="0" y="344"/>
                  </a:lnTo>
                  <a:lnTo>
                    <a:pt x="0" y="348"/>
                  </a:lnTo>
                  <a:lnTo>
                    <a:pt x="1" y="350"/>
                  </a:lnTo>
                  <a:lnTo>
                    <a:pt x="2" y="352"/>
                  </a:lnTo>
                  <a:lnTo>
                    <a:pt x="4" y="355"/>
                  </a:lnTo>
                  <a:lnTo>
                    <a:pt x="6" y="356"/>
                  </a:lnTo>
                  <a:lnTo>
                    <a:pt x="8" y="358"/>
                  </a:lnTo>
                  <a:lnTo>
                    <a:pt x="12" y="358"/>
                  </a:lnTo>
                  <a:lnTo>
                    <a:pt x="15" y="359"/>
                  </a:lnTo>
                  <a:lnTo>
                    <a:pt x="493" y="359"/>
                  </a:lnTo>
                  <a:lnTo>
                    <a:pt x="495" y="358"/>
                  </a:lnTo>
                  <a:lnTo>
                    <a:pt x="498" y="358"/>
                  </a:lnTo>
                  <a:lnTo>
                    <a:pt x="501" y="356"/>
                  </a:lnTo>
                  <a:lnTo>
                    <a:pt x="504" y="355"/>
                  </a:lnTo>
                  <a:lnTo>
                    <a:pt x="505" y="353"/>
                  </a:lnTo>
                  <a:lnTo>
                    <a:pt x="507" y="350"/>
                  </a:lnTo>
                  <a:lnTo>
                    <a:pt x="507" y="348"/>
                  </a:lnTo>
                  <a:lnTo>
                    <a:pt x="508" y="344"/>
                  </a:lnTo>
                  <a:lnTo>
                    <a:pt x="507" y="320"/>
                  </a:lnTo>
                  <a:lnTo>
                    <a:pt x="505" y="296"/>
                  </a:lnTo>
                  <a:lnTo>
                    <a:pt x="501" y="275"/>
                  </a:lnTo>
                  <a:lnTo>
                    <a:pt x="495" y="255"/>
                  </a:lnTo>
                  <a:lnTo>
                    <a:pt x="489" y="235"/>
                  </a:lnTo>
                  <a:lnTo>
                    <a:pt x="480" y="217"/>
                  </a:lnTo>
                  <a:lnTo>
                    <a:pt x="471" y="200"/>
                  </a:lnTo>
                  <a:lnTo>
                    <a:pt x="460" y="185"/>
                  </a:lnTo>
                  <a:lnTo>
                    <a:pt x="447" y="171"/>
                  </a:lnTo>
                  <a:lnTo>
                    <a:pt x="434" y="159"/>
                  </a:lnTo>
                  <a:lnTo>
                    <a:pt x="419" y="149"/>
                  </a:lnTo>
                  <a:lnTo>
                    <a:pt x="403" y="140"/>
                  </a:lnTo>
                  <a:lnTo>
                    <a:pt x="386" y="133"/>
                  </a:lnTo>
                  <a:lnTo>
                    <a:pt x="368" y="126"/>
                  </a:lnTo>
                  <a:lnTo>
                    <a:pt x="349" y="123"/>
                  </a:lnTo>
                  <a:lnTo>
                    <a:pt x="328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FBB73FFC-EE20-4CA2-89CC-B3397C5FC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0688" y="1338263"/>
              <a:ext cx="158750" cy="157163"/>
            </a:xfrm>
            <a:custGeom>
              <a:avLst/>
              <a:gdLst>
                <a:gd name="T0" fmla="*/ 464 w 501"/>
                <a:gd name="T1" fmla="*/ 59 h 493"/>
                <a:gd name="T2" fmla="*/ 471 w 501"/>
                <a:gd name="T3" fmla="*/ 88 h 493"/>
                <a:gd name="T4" fmla="*/ 464 w 501"/>
                <a:gd name="T5" fmla="*/ 135 h 493"/>
                <a:gd name="T6" fmla="*/ 439 w 501"/>
                <a:gd name="T7" fmla="*/ 210 h 493"/>
                <a:gd name="T8" fmla="*/ 71 w 501"/>
                <a:gd name="T9" fmla="*/ 379 h 493"/>
                <a:gd name="T10" fmla="*/ 74 w 501"/>
                <a:gd name="T11" fmla="*/ 336 h 493"/>
                <a:gd name="T12" fmla="*/ 93 w 501"/>
                <a:gd name="T13" fmla="*/ 284 h 493"/>
                <a:gd name="T14" fmla="*/ 145 w 501"/>
                <a:gd name="T15" fmla="*/ 203 h 493"/>
                <a:gd name="T16" fmla="*/ 216 w 501"/>
                <a:gd name="T17" fmla="*/ 126 h 493"/>
                <a:gd name="T18" fmla="*/ 285 w 501"/>
                <a:gd name="T19" fmla="*/ 70 h 493"/>
                <a:gd name="T20" fmla="*/ 329 w 501"/>
                <a:gd name="T21" fmla="*/ 144 h 493"/>
                <a:gd name="T22" fmla="*/ 282 w 501"/>
                <a:gd name="T23" fmla="*/ 390 h 493"/>
                <a:gd name="T24" fmla="*/ 197 w 501"/>
                <a:gd name="T25" fmla="*/ 426 h 493"/>
                <a:gd name="T26" fmla="*/ 155 w 501"/>
                <a:gd name="T27" fmla="*/ 431 h 493"/>
                <a:gd name="T28" fmla="*/ 109 w 501"/>
                <a:gd name="T29" fmla="*/ 424 h 493"/>
                <a:gd name="T30" fmla="*/ 321 w 501"/>
                <a:gd name="T31" fmla="*/ 360 h 493"/>
                <a:gd name="T32" fmla="*/ 473 w 501"/>
                <a:gd name="T33" fmla="*/ 20 h 493"/>
                <a:gd name="T34" fmla="*/ 457 w 501"/>
                <a:gd name="T35" fmla="*/ 17 h 493"/>
                <a:gd name="T36" fmla="*/ 359 w 501"/>
                <a:gd name="T37" fmla="*/ 12 h 493"/>
                <a:gd name="T38" fmla="*/ 348 w 501"/>
                <a:gd name="T39" fmla="*/ 1 h 493"/>
                <a:gd name="T40" fmla="*/ 321 w 501"/>
                <a:gd name="T41" fmla="*/ 11 h 493"/>
                <a:gd name="T42" fmla="*/ 244 w 501"/>
                <a:gd name="T43" fmla="*/ 63 h 493"/>
                <a:gd name="T44" fmla="*/ 157 w 501"/>
                <a:gd name="T45" fmla="*/ 143 h 493"/>
                <a:gd name="T46" fmla="*/ 90 w 501"/>
                <a:gd name="T47" fmla="*/ 229 h 493"/>
                <a:gd name="T48" fmla="*/ 49 w 501"/>
                <a:gd name="T49" fmla="*/ 311 h 493"/>
                <a:gd name="T50" fmla="*/ 41 w 501"/>
                <a:gd name="T51" fmla="*/ 379 h 493"/>
                <a:gd name="T52" fmla="*/ 52 w 501"/>
                <a:gd name="T53" fmla="*/ 412 h 493"/>
                <a:gd name="T54" fmla="*/ 1 w 501"/>
                <a:gd name="T55" fmla="*/ 473 h 493"/>
                <a:gd name="T56" fmla="*/ 1 w 501"/>
                <a:gd name="T57" fmla="*/ 485 h 493"/>
                <a:gd name="T58" fmla="*/ 10 w 501"/>
                <a:gd name="T59" fmla="*/ 492 h 493"/>
                <a:gd name="T60" fmla="*/ 21 w 501"/>
                <a:gd name="T61" fmla="*/ 492 h 493"/>
                <a:gd name="T62" fmla="*/ 84 w 501"/>
                <a:gd name="T63" fmla="*/ 444 h 493"/>
                <a:gd name="T64" fmla="*/ 121 w 501"/>
                <a:gd name="T65" fmla="*/ 458 h 493"/>
                <a:gd name="T66" fmla="*/ 154 w 501"/>
                <a:gd name="T67" fmla="*/ 461 h 493"/>
                <a:gd name="T68" fmla="*/ 197 w 501"/>
                <a:gd name="T69" fmla="*/ 456 h 493"/>
                <a:gd name="T70" fmla="*/ 253 w 501"/>
                <a:gd name="T71" fmla="*/ 439 h 493"/>
                <a:gd name="T72" fmla="*/ 307 w 501"/>
                <a:gd name="T73" fmla="*/ 408 h 493"/>
                <a:gd name="T74" fmla="*/ 358 w 501"/>
                <a:gd name="T75" fmla="*/ 367 h 493"/>
                <a:gd name="T76" fmla="*/ 374 w 501"/>
                <a:gd name="T77" fmla="*/ 342 h 493"/>
                <a:gd name="T78" fmla="*/ 363 w 501"/>
                <a:gd name="T79" fmla="*/ 330 h 493"/>
                <a:gd name="T80" fmla="*/ 404 w 501"/>
                <a:gd name="T81" fmla="*/ 300 h 493"/>
                <a:gd name="T82" fmla="*/ 414 w 501"/>
                <a:gd name="T83" fmla="*/ 295 h 493"/>
                <a:gd name="T84" fmla="*/ 418 w 501"/>
                <a:gd name="T85" fmla="*/ 285 h 493"/>
                <a:gd name="T86" fmla="*/ 414 w 501"/>
                <a:gd name="T87" fmla="*/ 274 h 493"/>
                <a:gd name="T88" fmla="*/ 404 w 501"/>
                <a:gd name="T89" fmla="*/ 270 h 493"/>
                <a:gd name="T90" fmla="*/ 453 w 501"/>
                <a:gd name="T91" fmla="*/ 239 h 493"/>
                <a:gd name="T92" fmla="*/ 471 w 501"/>
                <a:gd name="T93" fmla="*/ 212 h 493"/>
                <a:gd name="T94" fmla="*/ 493 w 501"/>
                <a:gd name="T95" fmla="*/ 144 h 493"/>
                <a:gd name="T96" fmla="*/ 501 w 501"/>
                <a:gd name="T97" fmla="*/ 88 h 493"/>
                <a:gd name="T98" fmla="*/ 491 w 501"/>
                <a:gd name="T99" fmla="*/ 45 h 493"/>
                <a:gd name="T100" fmla="*/ 474 w 501"/>
                <a:gd name="T101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1" h="493">
                  <a:moveTo>
                    <a:pt x="439" y="210"/>
                  </a:moveTo>
                  <a:lnTo>
                    <a:pt x="305" y="210"/>
                  </a:lnTo>
                  <a:lnTo>
                    <a:pt x="462" y="53"/>
                  </a:lnTo>
                  <a:lnTo>
                    <a:pt x="464" y="59"/>
                  </a:lnTo>
                  <a:lnTo>
                    <a:pt x="467" y="66"/>
                  </a:lnTo>
                  <a:lnTo>
                    <a:pt x="469" y="73"/>
                  </a:lnTo>
                  <a:lnTo>
                    <a:pt x="470" y="81"/>
                  </a:lnTo>
                  <a:lnTo>
                    <a:pt x="471" y="88"/>
                  </a:lnTo>
                  <a:lnTo>
                    <a:pt x="471" y="97"/>
                  </a:lnTo>
                  <a:lnTo>
                    <a:pt x="470" y="105"/>
                  </a:lnTo>
                  <a:lnTo>
                    <a:pt x="469" y="115"/>
                  </a:lnTo>
                  <a:lnTo>
                    <a:pt x="464" y="135"/>
                  </a:lnTo>
                  <a:lnTo>
                    <a:pt x="458" y="159"/>
                  </a:lnTo>
                  <a:lnTo>
                    <a:pt x="450" y="183"/>
                  </a:lnTo>
                  <a:lnTo>
                    <a:pt x="439" y="210"/>
                  </a:lnTo>
                  <a:lnTo>
                    <a:pt x="439" y="210"/>
                  </a:lnTo>
                  <a:close/>
                  <a:moveTo>
                    <a:pt x="76" y="396"/>
                  </a:moveTo>
                  <a:lnTo>
                    <a:pt x="74" y="391"/>
                  </a:lnTo>
                  <a:lnTo>
                    <a:pt x="73" y="385"/>
                  </a:lnTo>
                  <a:lnTo>
                    <a:pt x="71" y="379"/>
                  </a:lnTo>
                  <a:lnTo>
                    <a:pt x="71" y="373"/>
                  </a:lnTo>
                  <a:lnTo>
                    <a:pt x="71" y="361"/>
                  </a:lnTo>
                  <a:lnTo>
                    <a:pt x="72" y="348"/>
                  </a:lnTo>
                  <a:lnTo>
                    <a:pt x="74" y="336"/>
                  </a:lnTo>
                  <a:lnTo>
                    <a:pt x="77" y="324"/>
                  </a:lnTo>
                  <a:lnTo>
                    <a:pt x="80" y="313"/>
                  </a:lnTo>
                  <a:lnTo>
                    <a:pt x="85" y="303"/>
                  </a:lnTo>
                  <a:lnTo>
                    <a:pt x="93" y="284"/>
                  </a:lnTo>
                  <a:lnTo>
                    <a:pt x="104" y="264"/>
                  </a:lnTo>
                  <a:lnTo>
                    <a:pt x="116" y="244"/>
                  </a:lnTo>
                  <a:lnTo>
                    <a:pt x="130" y="224"/>
                  </a:lnTo>
                  <a:lnTo>
                    <a:pt x="145" y="203"/>
                  </a:lnTo>
                  <a:lnTo>
                    <a:pt x="162" y="183"/>
                  </a:lnTo>
                  <a:lnTo>
                    <a:pt x="179" y="163"/>
                  </a:lnTo>
                  <a:lnTo>
                    <a:pt x="198" y="143"/>
                  </a:lnTo>
                  <a:lnTo>
                    <a:pt x="216" y="126"/>
                  </a:lnTo>
                  <a:lnTo>
                    <a:pt x="233" y="110"/>
                  </a:lnTo>
                  <a:lnTo>
                    <a:pt x="251" y="95"/>
                  </a:lnTo>
                  <a:lnTo>
                    <a:pt x="268" y="83"/>
                  </a:lnTo>
                  <a:lnTo>
                    <a:pt x="285" y="70"/>
                  </a:lnTo>
                  <a:lnTo>
                    <a:pt x="300" y="59"/>
                  </a:lnTo>
                  <a:lnTo>
                    <a:pt x="315" y="50"/>
                  </a:lnTo>
                  <a:lnTo>
                    <a:pt x="329" y="41"/>
                  </a:lnTo>
                  <a:lnTo>
                    <a:pt x="329" y="144"/>
                  </a:lnTo>
                  <a:lnTo>
                    <a:pt x="76" y="396"/>
                  </a:lnTo>
                  <a:close/>
                  <a:moveTo>
                    <a:pt x="321" y="360"/>
                  </a:moveTo>
                  <a:lnTo>
                    <a:pt x="302" y="376"/>
                  </a:lnTo>
                  <a:lnTo>
                    <a:pt x="282" y="390"/>
                  </a:lnTo>
                  <a:lnTo>
                    <a:pt x="260" y="401"/>
                  </a:lnTo>
                  <a:lnTo>
                    <a:pt x="240" y="412"/>
                  </a:lnTo>
                  <a:lnTo>
                    <a:pt x="218" y="419"/>
                  </a:lnTo>
                  <a:lnTo>
                    <a:pt x="197" y="426"/>
                  </a:lnTo>
                  <a:lnTo>
                    <a:pt x="186" y="428"/>
                  </a:lnTo>
                  <a:lnTo>
                    <a:pt x="176" y="429"/>
                  </a:lnTo>
                  <a:lnTo>
                    <a:pt x="166" y="430"/>
                  </a:lnTo>
                  <a:lnTo>
                    <a:pt x="155" y="431"/>
                  </a:lnTo>
                  <a:lnTo>
                    <a:pt x="138" y="430"/>
                  </a:lnTo>
                  <a:lnTo>
                    <a:pt x="123" y="428"/>
                  </a:lnTo>
                  <a:lnTo>
                    <a:pt x="116" y="426"/>
                  </a:lnTo>
                  <a:lnTo>
                    <a:pt x="109" y="424"/>
                  </a:lnTo>
                  <a:lnTo>
                    <a:pt x="103" y="421"/>
                  </a:lnTo>
                  <a:lnTo>
                    <a:pt x="98" y="417"/>
                  </a:lnTo>
                  <a:lnTo>
                    <a:pt x="155" y="360"/>
                  </a:lnTo>
                  <a:lnTo>
                    <a:pt x="321" y="360"/>
                  </a:lnTo>
                  <a:close/>
                  <a:moveTo>
                    <a:pt x="474" y="20"/>
                  </a:moveTo>
                  <a:lnTo>
                    <a:pt x="474" y="20"/>
                  </a:lnTo>
                  <a:lnTo>
                    <a:pt x="474" y="20"/>
                  </a:lnTo>
                  <a:lnTo>
                    <a:pt x="473" y="20"/>
                  </a:lnTo>
                  <a:lnTo>
                    <a:pt x="471" y="18"/>
                  </a:lnTo>
                  <a:lnTo>
                    <a:pt x="467" y="16"/>
                  </a:lnTo>
                  <a:lnTo>
                    <a:pt x="461" y="16"/>
                  </a:lnTo>
                  <a:lnTo>
                    <a:pt x="457" y="17"/>
                  </a:lnTo>
                  <a:lnTo>
                    <a:pt x="453" y="20"/>
                  </a:lnTo>
                  <a:lnTo>
                    <a:pt x="359" y="114"/>
                  </a:lnTo>
                  <a:lnTo>
                    <a:pt x="359" y="15"/>
                  </a:lnTo>
                  <a:lnTo>
                    <a:pt x="359" y="12"/>
                  </a:lnTo>
                  <a:lnTo>
                    <a:pt x="356" y="9"/>
                  </a:lnTo>
                  <a:lnTo>
                    <a:pt x="354" y="6"/>
                  </a:lnTo>
                  <a:lnTo>
                    <a:pt x="352" y="2"/>
                  </a:lnTo>
                  <a:lnTo>
                    <a:pt x="348" y="1"/>
                  </a:lnTo>
                  <a:lnTo>
                    <a:pt x="345" y="0"/>
                  </a:lnTo>
                  <a:lnTo>
                    <a:pt x="340" y="1"/>
                  </a:lnTo>
                  <a:lnTo>
                    <a:pt x="337" y="2"/>
                  </a:lnTo>
                  <a:lnTo>
                    <a:pt x="321" y="11"/>
                  </a:lnTo>
                  <a:lnTo>
                    <a:pt x="304" y="21"/>
                  </a:lnTo>
                  <a:lnTo>
                    <a:pt x="285" y="32"/>
                  </a:lnTo>
                  <a:lnTo>
                    <a:pt x="264" y="47"/>
                  </a:lnTo>
                  <a:lnTo>
                    <a:pt x="244" y="63"/>
                  </a:lnTo>
                  <a:lnTo>
                    <a:pt x="222" y="81"/>
                  </a:lnTo>
                  <a:lnTo>
                    <a:pt x="199" y="101"/>
                  </a:lnTo>
                  <a:lnTo>
                    <a:pt x="178" y="121"/>
                  </a:lnTo>
                  <a:lnTo>
                    <a:pt x="157" y="143"/>
                  </a:lnTo>
                  <a:lnTo>
                    <a:pt x="138" y="164"/>
                  </a:lnTo>
                  <a:lnTo>
                    <a:pt x="121" y="185"/>
                  </a:lnTo>
                  <a:lnTo>
                    <a:pt x="105" y="208"/>
                  </a:lnTo>
                  <a:lnTo>
                    <a:pt x="90" y="229"/>
                  </a:lnTo>
                  <a:lnTo>
                    <a:pt x="77" y="251"/>
                  </a:lnTo>
                  <a:lnTo>
                    <a:pt x="67" y="272"/>
                  </a:lnTo>
                  <a:lnTo>
                    <a:pt x="57" y="292"/>
                  </a:lnTo>
                  <a:lnTo>
                    <a:pt x="49" y="311"/>
                  </a:lnTo>
                  <a:lnTo>
                    <a:pt x="45" y="330"/>
                  </a:lnTo>
                  <a:lnTo>
                    <a:pt x="42" y="347"/>
                  </a:lnTo>
                  <a:lnTo>
                    <a:pt x="41" y="364"/>
                  </a:lnTo>
                  <a:lnTo>
                    <a:pt x="41" y="379"/>
                  </a:lnTo>
                  <a:lnTo>
                    <a:pt x="44" y="393"/>
                  </a:lnTo>
                  <a:lnTo>
                    <a:pt x="46" y="400"/>
                  </a:lnTo>
                  <a:lnTo>
                    <a:pt x="48" y="407"/>
                  </a:lnTo>
                  <a:lnTo>
                    <a:pt x="52" y="412"/>
                  </a:lnTo>
                  <a:lnTo>
                    <a:pt x="55" y="418"/>
                  </a:lnTo>
                  <a:lnTo>
                    <a:pt x="5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6"/>
                  </a:lnTo>
                  <a:lnTo>
                    <a:pt x="0" y="478"/>
                  </a:lnTo>
                  <a:lnTo>
                    <a:pt x="0" y="481"/>
                  </a:lnTo>
                  <a:lnTo>
                    <a:pt x="1" y="485"/>
                  </a:lnTo>
                  <a:lnTo>
                    <a:pt x="2" y="487"/>
                  </a:lnTo>
                  <a:lnTo>
                    <a:pt x="5" y="489"/>
                  </a:lnTo>
                  <a:lnTo>
                    <a:pt x="7" y="491"/>
                  </a:lnTo>
                  <a:lnTo>
                    <a:pt x="10" y="492"/>
                  </a:lnTo>
                  <a:lnTo>
                    <a:pt x="12" y="493"/>
                  </a:lnTo>
                  <a:lnTo>
                    <a:pt x="15" y="493"/>
                  </a:lnTo>
                  <a:lnTo>
                    <a:pt x="18" y="493"/>
                  </a:lnTo>
                  <a:lnTo>
                    <a:pt x="21" y="492"/>
                  </a:lnTo>
                  <a:lnTo>
                    <a:pt x="24" y="491"/>
                  </a:lnTo>
                  <a:lnTo>
                    <a:pt x="26" y="489"/>
                  </a:lnTo>
                  <a:lnTo>
                    <a:pt x="76" y="439"/>
                  </a:lnTo>
                  <a:lnTo>
                    <a:pt x="84" y="444"/>
                  </a:lnTo>
                  <a:lnTo>
                    <a:pt x="92" y="448"/>
                  </a:lnTo>
                  <a:lnTo>
                    <a:pt x="101" y="453"/>
                  </a:lnTo>
                  <a:lnTo>
                    <a:pt x="110" y="455"/>
                  </a:lnTo>
                  <a:lnTo>
                    <a:pt x="121" y="458"/>
                  </a:lnTo>
                  <a:lnTo>
                    <a:pt x="131" y="459"/>
                  </a:lnTo>
                  <a:lnTo>
                    <a:pt x="143" y="460"/>
                  </a:lnTo>
                  <a:lnTo>
                    <a:pt x="153" y="461"/>
                  </a:lnTo>
                  <a:lnTo>
                    <a:pt x="154" y="461"/>
                  </a:lnTo>
                  <a:lnTo>
                    <a:pt x="156" y="461"/>
                  </a:lnTo>
                  <a:lnTo>
                    <a:pt x="169" y="460"/>
                  </a:lnTo>
                  <a:lnTo>
                    <a:pt x="183" y="459"/>
                  </a:lnTo>
                  <a:lnTo>
                    <a:pt x="197" y="456"/>
                  </a:lnTo>
                  <a:lnTo>
                    <a:pt x="211" y="453"/>
                  </a:lnTo>
                  <a:lnTo>
                    <a:pt x="225" y="449"/>
                  </a:lnTo>
                  <a:lnTo>
                    <a:pt x="239" y="444"/>
                  </a:lnTo>
                  <a:lnTo>
                    <a:pt x="253" y="439"/>
                  </a:lnTo>
                  <a:lnTo>
                    <a:pt x="267" y="432"/>
                  </a:lnTo>
                  <a:lnTo>
                    <a:pt x="279" y="425"/>
                  </a:lnTo>
                  <a:lnTo>
                    <a:pt x="293" y="417"/>
                  </a:lnTo>
                  <a:lnTo>
                    <a:pt x="307" y="408"/>
                  </a:lnTo>
                  <a:lnTo>
                    <a:pt x="320" y="399"/>
                  </a:lnTo>
                  <a:lnTo>
                    <a:pt x="333" y="388"/>
                  </a:lnTo>
                  <a:lnTo>
                    <a:pt x="346" y="378"/>
                  </a:lnTo>
                  <a:lnTo>
                    <a:pt x="358" y="367"/>
                  </a:lnTo>
                  <a:lnTo>
                    <a:pt x="369" y="354"/>
                  </a:lnTo>
                  <a:lnTo>
                    <a:pt x="372" y="351"/>
                  </a:lnTo>
                  <a:lnTo>
                    <a:pt x="374" y="347"/>
                  </a:lnTo>
                  <a:lnTo>
                    <a:pt x="374" y="342"/>
                  </a:lnTo>
                  <a:lnTo>
                    <a:pt x="372" y="338"/>
                  </a:lnTo>
                  <a:lnTo>
                    <a:pt x="370" y="335"/>
                  </a:lnTo>
                  <a:lnTo>
                    <a:pt x="367" y="332"/>
                  </a:lnTo>
                  <a:lnTo>
                    <a:pt x="363" y="330"/>
                  </a:lnTo>
                  <a:lnTo>
                    <a:pt x="359" y="330"/>
                  </a:lnTo>
                  <a:lnTo>
                    <a:pt x="185" y="330"/>
                  </a:lnTo>
                  <a:lnTo>
                    <a:pt x="215" y="300"/>
                  </a:lnTo>
                  <a:lnTo>
                    <a:pt x="404" y="300"/>
                  </a:lnTo>
                  <a:lnTo>
                    <a:pt x="407" y="300"/>
                  </a:lnTo>
                  <a:lnTo>
                    <a:pt x="410" y="299"/>
                  </a:lnTo>
                  <a:lnTo>
                    <a:pt x="412" y="297"/>
                  </a:lnTo>
                  <a:lnTo>
                    <a:pt x="414" y="295"/>
                  </a:lnTo>
                  <a:lnTo>
                    <a:pt x="416" y="293"/>
                  </a:lnTo>
                  <a:lnTo>
                    <a:pt x="417" y="290"/>
                  </a:lnTo>
                  <a:lnTo>
                    <a:pt x="418" y="288"/>
                  </a:lnTo>
                  <a:lnTo>
                    <a:pt x="418" y="285"/>
                  </a:lnTo>
                  <a:lnTo>
                    <a:pt x="418" y="282"/>
                  </a:lnTo>
                  <a:lnTo>
                    <a:pt x="417" y="278"/>
                  </a:lnTo>
                  <a:lnTo>
                    <a:pt x="416" y="276"/>
                  </a:lnTo>
                  <a:lnTo>
                    <a:pt x="414" y="274"/>
                  </a:lnTo>
                  <a:lnTo>
                    <a:pt x="412" y="272"/>
                  </a:lnTo>
                  <a:lnTo>
                    <a:pt x="410" y="271"/>
                  </a:lnTo>
                  <a:lnTo>
                    <a:pt x="407" y="270"/>
                  </a:lnTo>
                  <a:lnTo>
                    <a:pt x="404" y="270"/>
                  </a:lnTo>
                  <a:lnTo>
                    <a:pt x="245" y="270"/>
                  </a:lnTo>
                  <a:lnTo>
                    <a:pt x="275" y="240"/>
                  </a:lnTo>
                  <a:lnTo>
                    <a:pt x="448" y="240"/>
                  </a:lnTo>
                  <a:lnTo>
                    <a:pt x="453" y="239"/>
                  </a:lnTo>
                  <a:lnTo>
                    <a:pt x="457" y="238"/>
                  </a:lnTo>
                  <a:lnTo>
                    <a:pt x="460" y="234"/>
                  </a:lnTo>
                  <a:lnTo>
                    <a:pt x="462" y="231"/>
                  </a:lnTo>
                  <a:lnTo>
                    <a:pt x="471" y="212"/>
                  </a:lnTo>
                  <a:lnTo>
                    <a:pt x="477" y="194"/>
                  </a:lnTo>
                  <a:lnTo>
                    <a:pt x="484" y="176"/>
                  </a:lnTo>
                  <a:lnTo>
                    <a:pt x="489" y="160"/>
                  </a:lnTo>
                  <a:lnTo>
                    <a:pt x="493" y="144"/>
                  </a:lnTo>
                  <a:lnTo>
                    <a:pt x="497" y="129"/>
                  </a:lnTo>
                  <a:lnTo>
                    <a:pt x="499" y="115"/>
                  </a:lnTo>
                  <a:lnTo>
                    <a:pt x="501" y="101"/>
                  </a:lnTo>
                  <a:lnTo>
                    <a:pt x="501" y="88"/>
                  </a:lnTo>
                  <a:lnTo>
                    <a:pt x="500" y="76"/>
                  </a:lnTo>
                  <a:lnTo>
                    <a:pt x="498" y="66"/>
                  </a:lnTo>
                  <a:lnTo>
                    <a:pt x="496" y="55"/>
                  </a:lnTo>
                  <a:lnTo>
                    <a:pt x="491" y="45"/>
                  </a:lnTo>
                  <a:lnTo>
                    <a:pt x="487" y="36"/>
                  </a:lnTo>
                  <a:lnTo>
                    <a:pt x="481" y="28"/>
                  </a:lnTo>
                  <a:lnTo>
                    <a:pt x="474" y="20"/>
                  </a:lnTo>
                  <a:lnTo>
                    <a:pt x="47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8F4766-3C17-44D2-9AEB-E04691504431}"/>
              </a:ext>
            </a:extLst>
          </p:cNvPr>
          <p:cNvGrpSpPr/>
          <p:nvPr/>
        </p:nvGrpSpPr>
        <p:grpSpPr>
          <a:xfrm>
            <a:off x="3925412" y="1765493"/>
            <a:ext cx="433558" cy="254323"/>
            <a:chOff x="8180388" y="2562226"/>
            <a:chExt cx="284162" cy="166688"/>
          </a:xfrm>
          <a:solidFill>
            <a:schemeClr val="bg1"/>
          </a:solidFill>
        </p:grpSpPr>
        <p:sp>
          <p:nvSpPr>
            <p:cNvPr id="26" name="Freeform 270">
              <a:extLst>
                <a:ext uri="{FF2B5EF4-FFF2-40B4-BE49-F238E27FC236}">
                  <a16:creationId xmlns:a16="http://schemas.microsoft.com/office/drawing/2014/main" id="{600FDA81-43A6-4689-AECF-294258438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2562226"/>
              <a:ext cx="284162" cy="166688"/>
            </a:xfrm>
            <a:custGeom>
              <a:avLst/>
              <a:gdLst>
                <a:gd name="T0" fmla="*/ 409 w 896"/>
                <a:gd name="T1" fmla="*/ 491 h 523"/>
                <a:gd name="T2" fmla="*/ 355 w 896"/>
                <a:gd name="T3" fmla="*/ 480 h 523"/>
                <a:gd name="T4" fmla="*/ 302 w 896"/>
                <a:gd name="T5" fmla="*/ 462 h 523"/>
                <a:gd name="T6" fmla="*/ 253 w 896"/>
                <a:gd name="T7" fmla="*/ 438 h 523"/>
                <a:gd name="T8" fmla="*/ 178 w 896"/>
                <a:gd name="T9" fmla="*/ 390 h 523"/>
                <a:gd name="T10" fmla="*/ 106 w 896"/>
                <a:gd name="T11" fmla="*/ 329 h 523"/>
                <a:gd name="T12" fmla="*/ 34 w 896"/>
                <a:gd name="T13" fmla="*/ 255 h 523"/>
                <a:gd name="T14" fmla="*/ 106 w 896"/>
                <a:gd name="T15" fmla="*/ 183 h 523"/>
                <a:gd name="T16" fmla="*/ 178 w 896"/>
                <a:gd name="T17" fmla="*/ 126 h 523"/>
                <a:gd name="T18" fmla="*/ 253 w 896"/>
                <a:gd name="T19" fmla="*/ 81 h 523"/>
                <a:gd name="T20" fmla="*/ 302 w 896"/>
                <a:gd name="T21" fmla="*/ 59 h 523"/>
                <a:gd name="T22" fmla="*/ 355 w 896"/>
                <a:gd name="T23" fmla="*/ 42 h 523"/>
                <a:gd name="T24" fmla="*/ 409 w 896"/>
                <a:gd name="T25" fmla="*/ 32 h 523"/>
                <a:gd name="T26" fmla="*/ 466 w 896"/>
                <a:gd name="T27" fmla="*/ 30 h 523"/>
                <a:gd name="T28" fmla="*/ 522 w 896"/>
                <a:gd name="T29" fmla="*/ 37 h 523"/>
                <a:gd name="T30" fmla="*/ 575 w 896"/>
                <a:gd name="T31" fmla="*/ 52 h 523"/>
                <a:gd name="T32" fmla="*/ 625 w 896"/>
                <a:gd name="T33" fmla="*/ 73 h 523"/>
                <a:gd name="T34" fmla="*/ 687 w 896"/>
                <a:gd name="T35" fmla="*/ 107 h 523"/>
                <a:gd name="T36" fmla="*/ 768 w 896"/>
                <a:gd name="T37" fmla="*/ 165 h 523"/>
                <a:gd name="T38" fmla="*/ 841 w 896"/>
                <a:gd name="T39" fmla="*/ 232 h 523"/>
                <a:gd name="T40" fmla="*/ 809 w 896"/>
                <a:gd name="T41" fmla="*/ 311 h 523"/>
                <a:gd name="T42" fmla="*/ 743 w 896"/>
                <a:gd name="T43" fmla="*/ 370 h 523"/>
                <a:gd name="T44" fmla="*/ 657 w 896"/>
                <a:gd name="T45" fmla="*/ 430 h 523"/>
                <a:gd name="T46" fmla="*/ 609 w 896"/>
                <a:gd name="T47" fmla="*/ 454 h 523"/>
                <a:gd name="T48" fmla="*/ 558 w 896"/>
                <a:gd name="T49" fmla="*/ 475 h 523"/>
                <a:gd name="T50" fmla="*/ 503 w 896"/>
                <a:gd name="T51" fmla="*/ 489 h 523"/>
                <a:gd name="T52" fmla="*/ 448 w 896"/>
                <a:gd name="T53" fmla="*/ 493 h 523"/>
                <a:gd name="T54" fmla="*/ 856 w 896"/>
                <a:gd name="T55" fmla="*/ 205 h 523"/>
                <a:gd name="T56" fmla="*/ 791 w 896"/>
                <a:gd name="T57" fmla="*/ 145 h 523"/>
                <a:gd name="T58" fmla="*/ 700 w 896"/>
                <a:gd name="T59" fmla="*/ 80 h 523"/>
                <a:gd name="T60" fmla="*/ 646 w 896"/>
                <a:gd name="T61" fmla="*/ 49 h 523"/>
                <a:gd name="T62" fmla="*/ 584 w 896"/>
                <a:gd name="T63" fmla="*/ 25 h 523"/>
                <a:gd name="T64" fmla="*/ 517 w 896"/>
                <a:gd name="T65" fmla="*/ 6 h 523"/>
                <a:gd name="T66" fmla="*/ 448 w 896"/>
                <a:gd name="T67" fmla="*/ 0 h 523"/>
                <a:gd name="T68" fmla="*/ 377 w 896"/>
                <a:gd name="T69" fmla="*/ 6 h 523"/>
                <a:gd name="T70" fmla="*/ 311 w 896"/>
                <a:gd name="T71" fmla="*/ 24 h 523"/>
                <a:gd name="T72" fmla="*/ 250 w 896"/>
                <a:gd name="T73" fmla="*/ 49 h 523"/>
                <a:gd name="T74" fmla="*/ 194 w 896"/>
                <a:gd name="T75" fmla="*/ 80 h 523"/>
                <a:gd name="T76" fmla="*/ 103 w 896"/>
                <a:gd name="T77" fmla="*/ 145 h 523"/>
                <a:gd name="T78" fmla="*/ 38 w 896"/>
                <a:gd name="T79" fmla="*/ 205 h 523"/>
                <a:gd name="T80" fmla="*/ 0 w 896"/>
                <a:gd name="T81" fmla="*/ 249 h 523"/>
                <a:gd name="T82" fmla="*/ 2 w 896"/>
                <a:gd name="T83" fmla="*/ 263 h 523"/>
                <a:gd name="T84" fmla="*/ 60 w 896"/>
                <a:gd name="T85" fmla="*/ 328 h 523"/>
                <a:gd name="T86" fmla="*/ 137 w 896"/>
                <a:gd name="T87" fmla="*/ 397 h 523"/>
                <a:gd name="T88" fmla="*/ 185 w 896"/>
                <a:gd name="T89" fmla="*/ 432 h 523"/>
                <a:gd name="T90" fmla="*/ 238 w 896"/>
                <a:gd name="T91" fmla="*/ 465 h 523"/>
                <a:gd name="T92" fmla="*/ 296 w 896"/>
                <a:gd name="T93" fmla="*/ 492 h 523"/>
                <a:gd name="T94" fmla="*/ 359 w 896"/>
                <a:gd name="T95" fmla="*/ 512 h 523"/>
                <a:gd name="T96" fmla="*/ 424 w 896"/>
                <a:gd name="T97" fmla="*/ 522 h 523"/>
                <a:gd name="T98" fmla="*/ 493 w 896"/>
                <a:gd name="T99" fmla="*/ 520 h 523"/>
                <a:gd name="T100" fmla="*/ 558 w 896"/>
                <a:gd name="T101" fmla="*/ 507 h 523"/>
                <a:gd name="T102" fmla="*/ 619 w 896"/>
                <a:gd name="T103" fmla="*/ 483 h 523"/>
                <a:gd name="T104" fmla="*/ 676 w 896"/>
                <a:gd name="T105" fmla="*/ 454 h 523"/>
                <a:gd name="T106" fmla="*/ 727 w 896"/>
                <a:gd name="T107" fmla="*/ 420 h 523"/>
                <a:gd name="T108" fmla="*/ 787 w 896"/>
                <a:gd name="T109" fmla="*/ 373 h 523"/>
                <a:gd name="T110" fmla="*/ 854 w 896"/>
                <a:gd name="T111" fmla="*/ 308 h 523"/>
                <a:gd name="T112" fmla="*/ 895 w 896"/>
                <a:gd name="T113" fmla="*/ 259 h 523"/>
                <a:gd name="T114" fmla="*/ 893 w 896"/>
                <a:gd name="T115" fmla="*/ 24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6" h="523">
                  <a:moveTo>
                    <a:pt x="448" y="493"/>
                  </a:moveTo>
                  <a:lnTo>
                    <a:pt x="429" y="493"/>
                  </a:lnTo>
                  <a:lnTo>
                    <a:pt x="409" y="491"/>
                  </a:lnTo>
                  <a:lnTo>
                    <a:pt x="391" y="489"/>
                  </a:lnTo>
                  <a:lnTo>
                    <a:pt x="373" y="484"/>
                  </a:lnTo>
                  <a:lnTo>
                    <a:pt x="355" y="480"/>
                  </a:lnTo>
                  <a:lnTo>
                    <a:pt x="337" y="475"/>
                  </a:lnTo>
                  <a:lnTo>
                    <a:pt x="319" y="468"/>
                  </a:lnTo>
                  <a:lnTo>
                    <a:pt x="302" y="462"/>
                  </a:lnTo>
                  <a:lnTo>
                    <a:pt x="285" y="454"/>
                  </a:lnTo>
                  <a:lnTo>
                    <a:pt x="269" y="447"/>
                  </a:lnTo>
                  <a:lnTo>
                    <a:pt x="253" y="438"/>
                  </a:lnTo>
                  <a:lnTo>
                    <a:pt x="237" y="430"/>
                  </a:lnTo>
                  <a:lnTo>
                    <a:pt x="207" y="411"/>
                  </a:lnTo>
                  <a:lnTo>
                    <a:pt x="178" y="390"/>
                  </a:lnTo>
                  <a:lnTo>
                    <a:pt x="152" y="370"/>
                  </a:lnTo>
                  <a:lnTo>
                    <a:pt x="128" y="350"/>
                  </a:lnTo>
                  <a:lnTo>
                    <a:pt x="106" y="329"/>
                  </a:lnTo>
                  <a:lnTo>
                    <a:pt x="85" y="311"/>
                  </a:lnTo>
                  <a:lnTo>
                    <a:pt x="54" y="278"/>
                  </a:lnTo>
                  <a:lnTo>
                    <a:pt x="34" y="255"/>
                  </a:lnTo>
                  <a:lnTo>
                    <a:pt x="54" y="232"/>
                  </a:lnTo>
                  <a:lnTo>
                    <a:pt x="86" y="201"/>
                  </a:lnTo>
                  <a:lnTo>
                    <a:pt x="106" y="183"/>
                  </a:lnTo>
                  <a:lnTo>
                    <a:pt x="128" y="165"/>
                  </a:lnTo>
                  <a:lnTo>
                    <a:pt x="153" y="145"/>
                  </a:lnTo>
                  <a:lnTo>
                    <a:pt x="178" y="126"/>
                  </a:lnTo>
                  <a:lnTo>
                    <a:pt x="207" y="107"/>
                  </a:lnTo>
                  <a:lnTo>
                    <a:pt x="237" y="90"/>
                  </a:lnTo>
                  <a:lnTo>
                    <a:pt x="253" y="81"/>
                  </a:lnTo>
                  <a:lnTo>
                    <a:pt x="269" y="74"/>
                  </a:lnTo>
                  <a:lnTo>
                    <a:pt x="285" y="66"/>
                  </a:lnTo>
                  <a:lnTo>
                    <a:pt x="302" y="59"/>
                  </a:lnTo>
                  <a:lnTo>
                    <a:pt x="319" y="52"/>
                  </a:lnTo>
                  <a:lnTo>
                    <a:pt x="338" y="47"/>
                  </a:lnTo>
                  <a:lnTo>
                    <a:pt x="355" y="42"/>
                  </a:lnTo>
                  <a:lnTo>
                    <a:pt x="373" y="37"/>
                  </a:lnTo>
                  <a:lnTo>
                    <a:pt x="391" y="34"/>
                  </a:lnTo>
                  <a:lnTo>
                    <a:pt x="409" y="32"/>
                  </a:lnTo>
                  <a:lnTo>
                    <a:pt x="429" y="30"/>
                  </a:lnTo>
                  <a:lnTo>
                    <a:pt x="448" y="30"/>
                  </a:lnTo>
                  <a:lnTo>
                    <a:pt x="466" y="30"/>
                  </a:lnTo>
                  <a:lnTo>
                    <a:pt x="485" y="32"/>
                  </a:lnTo>
                  <a:lnTo>
                    <a:pt x="503" y="34"/>
                  </a:lnTo>
                  <a:lnTo>
                    <a:pt x="522" y="37"/>
                  </a:lnTo>
                  <a:lnTo>
                    <a:pt x="540" y="42"/>
                  </a:lnTo>
                  <a:lnTo>
                    <a:pt x="558" y="47"/>
                  </a:lnTo>
                  <a:lnTo>
                    <a:pt x="575" y="52"/>
                  </a:lnTo>
                  <a:lnTo>
                    <a:pt x="592" y="59"/>
                  </a:lnTo>
                  <a:lnTo>
                    <a:pt x="609" y="66"/>
                  </a:lnTo>
                  <a:lnTo>
                    <a:pt x="625" y="73"/>
                  </a:lnTo>
                  <a:lnTo>
                    <a:pt x="641" y="81"/>
                  </a:lnTo>
                  <a:lnTo>
                    <a:pt x="657" y="90"/>
                  </a:lnTo>
                  <a:lnTo>
                    <a:pt x="687" y="107"/>
                  </a:lnTo>
                  <a:lnTo>
                    <a:pt x="716" y="126"/>
                  </a:lnTo>
                  <a:lnTo>
                    <a:pt x="743" y="145"/>
                  </a:lnTo>
                  <a:lnTo>
                    <a:pt x="768" y="165"/>
                  </a:lnTo>
                  <a:lnTo>
                    <a:pt x="789" y="183"/>
                  </a:lnTo>
                  <a:lnTo>
                    <a:pt x="809" y="201"/>
                  </a:lnTo>
                  <a:lnTo>
                    <a:pt x="841" y="232"/>
                  </a:lnTo>
                  <a:lnTo>
                    <a:pt x="862" y="255"/>
                  </a:lnTo>
                  <a:lnTo>
                    <a:pt x="841" y="278"/>
                  </a:lnTo>
                  <a:lnTo>
                    <a:pt x="809" y="311"/>
                  </a:lnTo>
                  <a:lnTo>
                    <a:pt x="790" y="329"/>
                  </a:lnTo>
                  <a:lnTo>
                    <a:pt x="768" y="350"/>
                  </a:lnTo>
                  <a:lnTo>
                    <a:pt x="743" y="370"/>
                  </a:lnTo>
                  <a:lnTo>
                    <a:pt x="716" y="390"/>
                  </a:lnTo>
                  <a:lnTo>
                    <a:pt x="688" y="411"/>
                  </a:lnTo>
                  <a:lnTo>
                    <a:pt x="657" y="430"/>
                  </a:lnTo>
                  <a:lnTo>
                    <a:pt x="642" y="438"/>
                  </a:lnTo>
                  <a:lnTo>
                    <a:pt x="626" y="447"/>
                  </a:lnTo>
                  <a:lnTo>
                    <a:pt x="609" y="454"/>
                  </a:lnTo>
                  <a:lnTo>
                    <a:pt x="592" y="462"/>
                  </a:lnTo>
                  <a:lnTo>
                    <a:pt x="575" y="468"/>
                  </a:lnTo>
                  <a:lnTo>
                    <a:pt x="558" y="475"/>
                  </a:lnTo>
                  <a:lnTo>
                    <a:pt x="540" y="480"/>
                  </a:lnTo>
                  <a:lnTo>
                    <a:pt x="522" y="484"/>
                  </a:lnTo>
                  <a:lnTo>
                    <a:pt x="503" y="489"/>
                  </a:lnTo>
                  <a:lnTo>
                    <a:pt x="485" y="491"/>
                  </a:lnTo>
                  <a:lnTo>
                    <a:pt x="466" y="493"/>
                  </a:lnTo>
                  <a:lnTo>
                    <a:pt x="448" y="493"/>
                  </a:lnTo>
                  <a:close/>
                  <a:moveTo>
                    <a:pt x="893" y="245"/>
                  </a:moveTo>
                  <a:lnTo>
                    <a:pt x="882" y="233"/>
                  </a:lnTo>
                  <a:lnTo>
                    <a:pt x="856" y="205"/>
                  </a:lnTo>
                  <a:lnTo>
                    <a:pt x="838" y="187"/>
                  </a:lnTo>
                  <a:lnTo>
                    <a:pt x="816" y="167"/>
                  </a:lnTo>
                  <a:lnTo>
                    <a:pt x="791" y="145"/>
                  </a:lnTo>
                  <a:lnTo>
                    <a:pt x="763" y="123"/>
                  </a:lnTo>
                  <a:lnTo>
                    <a:pt x="733" y="102"/>
                  </a:lnTo>
                  <a:lnTo>
                    <a:pt x="700" y="80"/>
                  </a:lnTo>
                  <a:lnTo>
                    <a:pt x="683" y="70"/>
                  </a:lnTo>
                  <a:lnTo>
                    <a:pt x="665" y="59"/>
                  </a:lnTo>
                  <a:lnTo>
                    <a:pt x="646" y="49"/>
                  </a:lnTo>
                  <a:lnTo>
                    <a:pt x="625" y="41"/>
                  </a:lnTo>
                  <a:lnTo>
                    <a:pt x="605" y="32"/>
                  </a:lnTo>
                  <a:lnTo>
                    <a:pt x="584" y="25"/>
                  </a:lnTo>
                  <a:lnTo>
                    <a:pt x="562" y="17"/>
                  </a:lnTo>
                  <a:lnTo>
                    <a:pt x="541" y="12"/>
                  </a:lnTo>
                  <a:lnTo>
                    <a:pt x="517" y="6"/>
                  </a:lnTo>
                  <a:lnTo>
                    <a:pt x="495" y="3"/>
                  </a:lnTo>
                  <a:lnTo>
                    <a:pt x="471" y="1"/>
                  </a:lnTo>
                  <a:lnTo>
                    <a:pt x="448" y="0"/>
                  </a:lnTo>
                  <a:lnTo>
                    <a:pt x="423" y="1"/>
                  </a:lnTo>
                  <a:lnTo>
                    <a:pt x="400" y="3"/>
                  </a:lnTo>
                  <a:lnTo>
                    <a:pt x="377" y="6"/>
                  </a:lnTo>
                  <a:lnTo>
                    <a:pt x="355" y="12"/>
                  </a:lnTo>
                  <a:lnTo>
                    <a:pt x="332" y="17"/>
                  </a:lnTo>
                  <a:lnTo>
                    <a:pt x="311" y="24"/>
                  </a:lnTo>
                  <a:lnTo>
                    <a:pt x="290" y="32"/>
                  </a:lnTo>
                  <a:lnTo>
                    <a:pt x="269" y="41"/>
                  </a:lnTo>
                  <a:lnTo>
                    <a:pt x="250" y="49"/>
                  </a:lnTo>
                  <a:lnTo>
                    <a:pt x="231" y="59"/>
                  </a:lnTo>
                  <a:lnTo>
                    <a:pt x="211" y="70"/>
                  </a:lnTo>
                  <a:lnTo>
                    <a:pt x="194" y="80"/>
                  </a:lnTo>
                  <a:lnTo>
                    <a:pt x="161" y="102"/>
                  </a:lnTo>
                  <a:lnTo>
                    <a:pt x="132" y="123"/>
                  </a:lnTo>
                  <a:lnTo>
                    <a:pt x="103" y="145"/>
                  </a:lnTo>
                  <a:lnTo>
                    <a:pt x="79" y="167"/>
                  </a:lnTo>
                  <a:lnTo>
                    <a:pt x="56" y="187"/>
                  </a:lnTo>
                  <a:lnTo>
                    <a:pt x="38" y="205"/>
                  </a:lnTo>
                  <a:lnTo>
                    <a:pt x="12" y="233"/>
                  </a:lnTo>
                  <a:lnTo>
                    <a:pt x="3" y="245"/>
                  </a:lnTo>
                  <a:lnTo>
                    <a:pt x="0" y="249"/>
                  </a:lnTo>
                  <a:lnTo>
                    <a:pt x="0" y="253"/>
                  </a:lnTo>
                  <a:lnTo>
                    <a:pt x="0" y="259"/>
                  </a:lnTo>
                  <a:lnTo>
                    <a:pt x="2" y="263"/>
                  </a:lnTo>
                  <a:lnTo>
                    <a:pt x="14" y="277"/>
                  </a:lnTo>
                  <a:lnTo>
                    <a:pt x="41" y="308"/>
                  </a:lnTo>
                  <a:lnTo>
                    <a:pt x="60" y="328"/>
                  </a:lnTo>
                  <a:lnTo>
                    <a:pt x="82" y="350"/>
                  </a:lnTo>
                  <a:lnTo>
                    <a:pt x="108" y="373"/>
                  </a:lnTo>
                  <a:lnTo>
                    <a:pt x="137" y="397"/>
                  </a:lnTo>
                  <a:lnTo>
                    <a:pt x="152" y="409"/>
                  </a:lnTo>
                  <a:lnTo>
                    <a:pt x="168" y="420"/>
                  </a:lnTo>
                  <a:lnTo>
                    <a:pt x="185" y="432"/>
                  </a:lnTo>
                  <a:lnTo>
                    <a:pt x="202" y="444"/>
                  </a:lnTo>
                  <a:lnTo>
                    <a:pt x="219" y="454"/>
                  </a:lnTo>
                  <a:lnTo>
                    <a:pt x="238" y="465"/>
                  </a:lnTo>
                  <a:lnTo>
                    <a:pt x="256" y="475"/>
                  </a:lnTo>
                  <a:lnTo>
                    <a:pt x="276" y="483"/>
                  </a:lnTo>
                  <a:lnTo>
                    <a:pt x="296" y="492"/>
                  </a:lnTo>
                  <a:lnTo>
                    <a:pt x="316" y="499"/>
                  </a:lnTo>
                  <a:lnTo>
                    <a:pt x="338" y="507"/>
                  </a:lnTo>
                  <a:lnTo>
                    <a:pt x="359" y="512"/>
                  </a:lnTo>
                  <a:lnTo>
                    <a:pt x="380" y="517"/>
                  </a:lnTo>
                  <a:lnTo>
                    <a:pt x="402" y="520"/>
                  </a:lnTo>
                  <a:lnTo>
                    <a:pt x="424" y="522"/>
                  </a:lnTo>
                  <a:lnTo>
                    <a:pt x="448" y="523"/>
                  </a:lnTo>
                  <a:lnTo>
                    <a:pt x="470" y="522"/>
                  </a:lnTo>
                  <a:lnTo>
                    <a:pt x="493" y="520"/>
                  </a:lnTo>
                  <a:lnTo>
                    <a:pt x="514" y="517"/>
                  </a:lnTo>
                  <a:lnTo>
                    <a:pt x="537" y="512"/>
                  </a:lnTo>
                  <a:lnTo>
                    <a:pt x="558" y="507"/>
                  </a:lnTo>
                  <a:lnTo>
                    <a:pt x="578" y="499"/>
                  </a:lnTo>
                  <a:lnTo>
                    <a:pt x="599" y="492"/>
                  </a:lnTo>
                  <a:lnTo>
                    <a:pt x="619" y="483"/>
                  </a:lnTo>
                  <a:lnTo>
                    <a:pt x="638" y="475"/>
                  </a:lnTo>
                  <a:lnTo>
                    <a:pt x="657" y="465"/>
                  </a:lnTo>
                  <a:lnTo>
                    <a:pt x="676" y="454"/>
                  </a:lnTo>
                  <a:lnTo>
                    <a:pt x="694" y="444"/>
                  </a:lnTo>
                  <a:lnTo>
                    <a:pt x="711" y="432"/>
                  </a:lnTo>
                  <a:lnTo>
                    <a:pt x="727" y="420"/>
                  </a:lnTo>
                  <a:lnTo>
                    <a:pt x="743" y="409"/>
                  </a:lnTo>
                  <a:lnTo>
                    <a:pt x="758" y="397"/>
                  </a:lnTo>
                  <a:lnTo>
                    <a:pt x="787" y="373"/>
                  </a:lnTo>
                  <a:lnTo>
                    <a:pt x="813" y="350"/>
                  </a:lnTo>
                  <a:lnTo>
                    <a:pt x="835" y="328"/>
                  </a:lnTo>
                  <a:lnTo>
                    <a:pt x="854" y="308"/>
                  </a:lnTo>
                  <a:lnTo>
                    <a:pt x="881" y="277"/>
                  </a:lnTo>
                  <a:lnTo>
                    <a:pt x="893" y="263"/>
                  </a:lnTo>
                  <a:lnTo>
                    <a:pt x="895" y="259"/>
                  </a:lnTo>
                  <a:lnTo>
                    <a:pt x="896" y="253"/>
                  </a:lnTo>
                  <a:lnTo>
                    <a:pt x="895" y="249"/>
                  </a:lnTo>
                  <a:lnTo>
                    <a:pt x="893" y="245"/>
                  </a:lnTo>
                  <a:lnTo>
                    <a:pt x="893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1">
              <a:extLst>
                <a:ext uri="{FF2B5EF4-FFF2-40B4-BE49-F238E27FC236}">
                  <a16:creationId xmlns:a16="http://schemas.microsoft.com/office/drawing/2014/main" id="{67BFBC0A-CB83-4426-8360-FF1F5CF1F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9288" y="2590801"/>
              <a:ext cx="104775" cy="104775"/>
            </a:xfrm>
            <a:custGeom>
              <a:avLst/>
              <a:gdLst>
                <a:gd name="T0" fmla="*/ 137 w 328"/>
                <a:gd name="T1" fmla="*/ 296 h 328"/>
                <a:gd name="T2" fmla="*/ 101 w 328"/>
                <a:gd name="T3" fmla="*/ 282 h 328"/>
                <a:gd name="T4" fmla="*/ 70 w 328"/>
                <a:gd name="T5" fmla="*/ 259 h 328"/>
                <a:gd name="T6" fmla="*/ 46 w 328"/>
                <a:gd name="T7" fmla="*/ 228 h 328"/>
                <a:gd name="T8" fmla="*/ 32 w 328"/>
                <a:gd name="T9" fmla="*/ 191 h 328"/>
                <a:gd name="T10" fmla="*/ 31 w 328"/>
                <a:gd name="T11" fmla="*/ 151 h 328"/>
                <a:gd name="T12" fmla="*/ 41 w 328"/>
                <a:gd name="T13" fmla="*/ 112 h 328"/>
                <a:gd name="T14" fmla="*/ 61 w 328"/>
                <a:gd name="T15" fmla="*/ 79 h 328"/>
                <a:gd name="T16" fmla="*/ 89 w 328"/>
                <a:gd name="T17" fmla="*/ 52 h 328"/>
                <a:gd name="T18" fmla="*/ 124 w 328"/>
                <a:gd name="T19" fmla="*/ 35 h 328"/>
                <a:gd name="T20" fmla="*/ 165 w 328"/>
                <a:gd name="T21" fmla="*/ 30 h 328"/>
                <a:gd name="T22" fmla="*/ 204 w 328"/>
                <a:gd name="T23" fmla="*/ 35 h 328"/>
                <a:gd name="T24" fmla="*/ 240 w 328"/>
                <a:gd name="T25" fmla="*/ 52 h 328"/>
                <a:gd name="T26" fmla="*/ 269 w 328"/>
                <a:gd name="T27" fmla="*/ 79 h 328"/>
                <a:gd name="T28" fmla="*/ 289 w 328"/>
                <a:gd name="T29" fmla="*/ 112 h 328"/>
                <a:gd name="T30" fmla="*/ 299 w 328"/>
                <a:gd name="T31" fmla="*/ 151 h 328"/>
                <a:gd name="T32" fmla="*/ 296 w 328"/>
                <a:gd name="T33" fmla="*/ 191 h 328"/>
                <a:gd name="T34" fmla="*/ 282 w 328"/>
                <a:gd name="T35" fmla="*/ 228 h 328"/>
                <a:gd name="T36" fmla="*/ 260 w 328"/>
                <a:gd name="T37" fmla="*/ 259 h 328"/>
                <a:gd name="T38" fmla="*/ 229 w 328"/>
                <a:gd name="T39" fmla="*/ 282 h 328"/>
                <a:gd name="T40" fmla="*/ 192 w 328"/>
                <a:gd name="T41" fmla="*/ 296 h 328"/>
                <a:gd name="T42" fmla="*/ 165 w 328"/>
                <a:gd name="T43" fmla="*/ 298 h 328"/>
                <a:gd name="T44" fmla="*/ 132 w 328"/>
                <a:gd name="T45" fmla="*/ 3 h 328"/>
                <a:gd name="T46" fmla="*/ 86 w 328"/>
                <a:gd name="T47" fmla="*/ 19 h 328"/>
                <a:gd name="T48" fmla="*/ 48 w 328"/>
                <a:gd name="T49" fmla="*/ 48 h 328"/>
                <a:gd name="T50" fmla="*/ 20 w 328"/>
                <a:gd name="T51" fmla="*/ 85 h 328"/>
                <a:gd name="T52" fmla="*/ 3 w 328"/>
                <a:gd name="T53" fmla="*/ 131 h 328"/>
                <a:gd name="T54" fmla="*/ 1 w 328"/>
                <a:gd name="T55" fmla="*/ 181 h 328"/>
                <a:gd name="T56" fmla="*/ 13 w 328"/>
                <a:gd name="T57" fmla="*/ 228 h 328"/>
                <a:gd name="T58" fmla="*/ 38 w 328"/>
                <a:gd name="T59" fmla="*/ 268 h 328"/>
                <a:gd name="T60" fmla="*/ 73 w 328"/>
                <a:gd name="T61" fmla="*/ 300 h 328"/>
                <a:gd name="T62" fmla="*/ 116 w 328"/>
                <a:gd name="T63" fmla="*/ 321 h 328"/>
                <a:gd name="T64" fmla="*/ 165 w 328"/>
                <a:gd name="T65" fmla="*/ 328 h 328"/>
                <a:gd name="T66" fmla="*/ 213 w 328"/>
                <a:gd name="T67" fmla="*/ 321 h 328"/>
                <a:gd name="T68" fmla="*/ 257 w 328"/>
                <a:gd name="T69" fmla="*/ 300 h 328"/>
                <a:gd name="T70" fmla="*/ 291 w 328"/>
                <a:gd name="T71" fmla="*/ 268 h 328"/>
                <a:gd name="T72" fmla="*/ 316 w 328"/>
                <a:gd name="T73" fmla="*/ 228 h 328"/>
                <a:gd name="T74" fmla="*/ 328 w 328"/>
                <a:gd name="T75" fmla="*/ 181 h 328"/>
                <a:gd name="T76" fmla="*/ 325 w 328"/>
                <a:gd name="T77" fmla="*/ 131 h 328"/>
                <a:gd name="T78" fmla="*/ 309 w 328"/>
                <a:gd name="T79" fmla="*/ 85 h 328"/>
                <a:gd name="T80" fmla="*/ 280 w 328"/>
                <a:gd name="T81" fmla="*/ 48 h 328"/>
                <a:gd name="T82" fmla="*/ 243 w 328"/>
                <a:gd name="T83" fmla="*/ 19 h 328"/>
                <a:gd name="T84" fmla="*/ 198 w 328"/>
                <a:gd name="T85" fmla="*/ 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8" h="328">
                  <a:moveTo>
                    <a:pt x="165" y="298"/>
                  </a:moveTo>
                  <a:lnTo>
                    <a:pt x="151" y="298"/>
                  </a:lnTo>
                  <a:lnTo>
                    <a:pt x="137" y="296"/>
                  </a:lnTo>
                  <a:lnTo>
                    <a:pt x="124" y="293"/>
                  </a:lnTo>
                  <a:lnTo>
                    <a:pt x="112" y="288"/>
                  </a:lnTo>
                  <a:lnTo>
                    <a:pt x="101" y="282"/>
                  </a:lnTo>
                  <a:lnTo>
                    <a:pt x="89" y="276"/>
                  </a:lnTo>
                  <a:lnTo>
                    <a:pt x="79" y="267"/>
                  </a:lnTo>
                  <a:lnTo>
                    <a:pt x="70" y="259"/>
                  </a:lnTo>
                  <a:lnTo>
                    <a:pt x="61" y="249"/>
                  </a:lnTo>
                  <a:lnTo>
                    <a:pt x="52" y="239"/>
                  </a:lnTo>
                  <a:lnTo>
                    <a:pt x="46" y="228"/>
                  </a:lnTo>
                  <a:lnTo>
                    <a:pt x="41" y="216"/>
                  </a:lnTo>
                  <a:lnTo>
                    <a:pt x="36" y="204"/>
                  </a:lnTo>
                  <a:lnTo>
                    <a:pt x="32" y="191"/>
                  </a:lnTo>
                  <a:lnTo>
                    <a:pt x="31" y="177"/>
                  </a:lnTo>
                  <a:lnTo>
                    <a:pt x="30" y="165"/>
                  </a:lnTo>
                  <a:lnTo>
                    <a:pt x="31" y="151"/>
                  </a:lnTo>
                  <a:lnTo>
                    <a:pt x="32" y="137"/>
                  </a:lnTo>
                  <a:lnTo>
                    <a:pt x="36" y="124"/>
                  </a:lnTo>
                  <a:lnTo>
                    <a:pt x="41" y="112"/>
                  </a:lnTo>
                  <a:lnTo>
                    <a:pt x="46" y="100"/>
                  </a:lnTo>
                  <a:lnTo>
                    <a:pt x="52" y="89"/>
                  </a:lnTo>
                  <a:lnTo>
                    <a:pt x="61" y="79"/>
                  </a:lnTo>
                  <a:lnTo>
                    <a:pt x="70" y="69"/>
                  </a:lnTo>
                  <a:lnTo>
                    <a:pt x="79" y="61"/>
                  </a:lnTo>
                  <a:lnTo>
                    <a:pt x="89" y="52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4" y="35"/>
                  </a:lnTo>
                  <a:lnTo>
                    <a:pt x="137" y="32"/>
                  </a:lnTo>
                  <a:lnTo>
                    <a:pt x="151" y="30"/>
                  </a:lnTo>
                  <a:lnTo>
                    <a:pt x="165" y="30"/>
                  </a:lnTo>
                  <a:lnTo>
                    <a:pt x="178" y="30"/>
                  </a:lnTo>
                  <a:lnTo>
                    <a:pt x="192" y="32"/>
                  </a:lnTo>
                  <a:lnTo>
                    <a:pt x="204" y="35"/>
                  </a:lnTo>
                  <a:lnTo>
                    <a:pt x="217" y="41"/>
                  </a:lnTo>
                  <a:lnTo>
                    <a:pt x="229" y="46"/>
                  </a:lnTo>
                  <a:lnTo>
                    <a:pt x="240" y="52"/>
                  </a:lnTo>
                  <a:lnTo>
                    <a:pt x="250" y="61"/>
                  </a:lnTo>
                  <a:lnTo>
                    <a:pt x="260" y="69"/>
                  </a:lnTo>
                  <a:lnTo>
                    <a:pt x="269" y="79"/>
                  </a:lnTo>
                  <a:lnTo>
                    <a:pt x="276" y="89"/>
                  </a:lnTo>
                  <a:lnTo>
                    <a:pt x="282" y="100"/>
                  </a:lnTo>
                  <a:lnTo>
                    <a:pt x="289" y="112"/>
                  </a:lnTo>
                  <a:lnTo>
                    <a:pt x="293" y="124"/>
                  </a:lnTo>
                  <a:lnTo>
                    <a:pt x="296" y="137"/>
                  </a:lnTo>
                  <a:lnTo>
                    <a:pt x="299" y="151"/>
                  </a:lnTo>
                  <a:lnTo>
                    <a:pt x="299" y="165"/>
                  </a:lnTo>
                  <a:lnTo>
                    <a:pt x="299" y="177"/>
                  </a:lnTo>
                  <a:lnTo>
                    <a:pt x="296" y="191"/>
                  </a:lnTo>
                  <a:lnTo>
                    <a:pt x="293" y="204"/>
                  </a:lnTo>
                  <a:lnTo>
                    <a:pt x="289" y="216"/>
                  </a:lnTo>
                  <a:lnTo>
                    <a:pt x="282" y="228"/>
                  </a:lnTo>
                  <a:lnTo>
                    <a:pt x="276" y="239"/>
                  </a:lnTo>
                  <a:lnTo>
                    <a:pt x="269" y="249"/>
                  </a:lnTo>
                  <a:lnTo>
                    <a:pt x="260" y="259"/>
                  </a:lnTo>
                  <a:lnTo>
                    <a:pt x="250" y="267"/>
                  </a:lnTo>
                  <a:lnTo>
                    <a:pt x="240" y="276"/>
                  </a:lnTo>
                  <a:lnTo>
                    <a:pt x="229" y="282"/>
                  </a:lnTo>
                  <a:lnTo>
                    <a:pt x="217" y="288"/>
                  </a:lnTo>
                  <a:lnTo>
                    <a:pt x="204" y="293"/>
                  </a:lnTo>
                  <a:lnTo>
                    <a:pt x="192" y="296"/>
                  </a:lnTo>
                  <a:lnTo>
                    <a:pt x="178" y="298"/>
                  </a:lnTo>
                  <a:lnTo>
                    <a:pt x="165" y="298"/>
                  </a:lnTo>
                  <a:lnTo>
                    <a:pt x="165" y="298"/>
                  </a:lnTo>
                  <a:close/>
                  <a:moveTo>
                    <a:pt x="165" y="0"/>
                  </a:moveTo>
                  <a:lnTo>
                    <a:pt x="148" y="1"/>
                  </a:lnTo>
                  <a:lnTo>
                    <a:pt x="132" y="3"/>
                  </a:lnTo>
                  <a:lnTo>
                    <a:pt x="116" y="7"/>
                  </a:lnTo>
                  <a:lnTo>
                    <a:pt x="101" y="13"/>
                  </a:lnTo>
                  <a:lnTo>
                    <a:pt x="86" y="19"/>
                  </a:lnTo>
                  <a:lnTo>
                    <a:pt x="73" y="28"/>
                  </a:lnTo>
                  <a:lnTo>
                    <a:pt x="60" y="37"/>
                  </a:lnTo>
                  <a:lnTo>
                    <a:pt x="48" y="48"/>
                  </a:lnTo>
                  <a:lnTo>
                    <a:pt x="38" y="60"/>
                  </a:lnTo>
                  <a:lnTo>
                    <a:pt x="28" y="73"/>
                  </a:lnTo>
                  <a:lnTo>
                    <a:pt x="20" y="85"/>
                  </a:lnTo>
                  <a:lnTo>
                    <a:pt x="13" y="100"/>
                  </a:lnTo>
                  <a:lnTo>
                    <a:pt x="8" y="115"/>
                  </a:lnTo>
                  <a:lnTo>
                    <a:pt x="3" y="131"/>
                  </a:lnTo>
                  <a:lnTo>
                    <a:pt x="1" y="147"/>
                  </a:lnTo>
                  <a:lnTo>
                    <a:pt x="0" y="165"/>
                  </a:lnTo>
                  <a:lnTo>
                    <a:pt x="1" y="181"/>
                  </a:lnTo>
                  <a:lnTo>
                    <a:pt x="3" y="197"/>
                  </a:lnTo>
                  <a:lnTo>
                    <a:pt x="8" y="213"/>
                  </a:lnTo>
                  <a:lnTo>
                    <a:pt x="13" y="228"/>
                  </a:lnTo>
                  <a:lnTo>
                    <a:pt x="20" y="243"/>
                  </a:lnTo>
                  <a:lnTo>
                    <a:pt x="28" y="255"/>
                  </a:lnTo>
                  <a:lnTo>
                    <a:pt x="38" y="268"/>
                  </a:lnTo>
                  <a:lnTo>
                    <a:pt x="48" y="280"/>
                  </a:lnTo>
                  <a:lnTo>
                    <a:pt x="60" y="291"/>
                  </a:lnTo>
                  <a:lnTo>
                    <a:pt x="73" y="300"/>
                  </a:lnTo>
                  <a:lnTo>
                    <a:pt x="86" y="309"/>
                  </a:lnTo>
                  <a:lnTo>
                    <a:pt x="101" y="315"/>
                  </a:lnTo>
                  <a:lnTo>
                    <a:pt x="116" y="321"/>
                  </a:lnTo>
                  <a:lnTo>
                    <a:pt x="132" y="325"/>
                  </a:lnTo>
                  <a:lnTo>
                    <a:pt x="148" y="327"/>
                  </a:lnTo>
                  <a:lnTo>
                    <a:pt x="165" y="328"/>
                  </a:lnTo>
                  <a:lnTo>
                    <a:pt x="181" y="327"/>
                  </a:lnTo>
                  <a:lnTo>
                    <a:pt x="198" y="325"/>
                  </a:lnTo>
                  <a:lnTo>
                    <a:pt x="213" y="321"/>
                  </a:lnTo>
                  <a:lnTo>
                    <a:pt x="228" y="315"/>
                  </a:lnTo>
                  <a:lnTo>
                    <a:pt x="243" y="309"/>
                  </a:lnTo>
                  <a:lnTo>
                    <a:pt x="257" y="300"/>
                  </a:lnTo>
                  <a:lnTo>
                    <a:pt x="269" y="291"/>
                  </a:lnTo>
                  <a:lnTo>
                    <a:pt x="280" y="280"/>
                  </a:lnTo>
                  <a:lnTo>
                    <a:pt x="291" y="268"/>
                  </a:lnTo>
                  <a:lnTo>
                    <a:pt x="301" y="255"/>
                  </a:lnTo>
                  <a:lnTo>
                    <a:pt x="309" y="243"/>
                  </a:lnTo>
                  <a:lnTo>
                    <a:pt x="316" y="228"/>
                  </a:lnTo>
                  <a:lnTo>
                    <a:pt x="321" y="213"/>
                  </a:lnTo>
                  <a:lnTo>
                    <a:pt x="325" y="197"/>
                  </a:lnTo>
                  <a:lnTo>
                    <a:pt x="328" y="181"/>
                  </a:lnTo>
                  <a:lnTo>
                    <a:pt x="328" y="165"/>
                  </a:lnTo>
                  <a:lnTo>
                    <a:pt x="328" y="147"/>
                  </a:lnTo>
                  <a:lnTo>
                    <a:pt x="325" y="131"/>
                  </a:lnTo>
                  <a:lnTo>
                    <a:pt x="321" y="115"/>
                  </a:lnTo>
                  <a:lnTo>
                    <a:pt x="316" y="100"/>
                  </a:lnTo>
                  <a:lnTo>
                    <a:pt x="309" y="85"/>
                  </a:lnTo>
                  <a:lnTo>
                    <a:pt x="301" y="73"/>
                  </a:lnTo>
                  <a:lnTo>
                    <a:pt x="291" y="60"/>
                  </a:lnTo>
                  <a:lnTo>
                    <a:pt x="280" y="48"/>
                  </a:lnTo>
                  <a:lnTo>
                    <a:pt x="269" y="37"/>
                  </a:lnTo>
                  <a:lnTo>
                    <a:pt x="257" y="28"/>
                  </a:lnTo>
                  <a:lnTo>
                    <a:pt x="243" y="19"/>
                  </a:lnTo>
                  <a:lnTo>
                    <a:pt x="228" y="13"/>
                  </a:lnTo>
                  <a:lnTo>
                    <a:pt x="213" y="7"/>
                  </a:lnTo>
                  <a:lnTo>
                    <a:pt x="198" y="3"/>
                  </a:lnTo>
                  <a:lnTo>
                    <a:pt x="181" y="1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2">
              <a:extLst>
                <a:ext uri="{FF2B5EF4-FFF2-40B4-BE49-F238E27FC236}">
                  <a16:creationId xmlns:a16="http://schemas.microsoft.com/office/drawing/2014/main" id="{65BF291C-8CA9-4693-92D0-EEFE7EF25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2614613"/>
              <a:ext cx="57150" cy="57150"/>
            </a:xfrm>
            <a:custGeom>
              <a:avLst/>
              <a:gdLst>
                <a:gd name="T0" fmla="*/ 83 w 179"/>
                <a:gd name="T1" fmla="*/ 1 h 178"/>
                <a:gd name="T2" fmla="*/ 77 w 179"/>
                <a:gd name="T3" fmla="*/ 6 h 178"/>
                <a:gd name="T4" fmla="*/ 75 w 179"/>
                <a:gd name="T5" fmla="*/ 15 h 178"/>
                <a:gd name="T6" fmla="*/ 77 w 179"/>
                <a:gd name="T7" fmla="*/ 22 h 178"/>
                <a:gd name="T8" fmla="*/ 83 w 179"/>
                <a:gd name="T9" fmla="*/ 29 h 178"/>
                <a:gd name="T10" fmla="*/ 95 w 179"/>
                <a:gd name="T11" fmla="*/ 30 h 178"/>
                <a:gd name="T12" fmla="*/ 112 w 179"/>
                <a:gd name="T13" fmla="*/ 34 h 178"/>
                <a:gd name="T14" fmla="*/ 127 w 179"/>
                <a:gd name="T15" fmla="*/ 42 h 178"/>
                <a:gd name="T16" fmla="*/ 139 w 179"/>
                <a:gd name="T17" fmla="*/ 55 h 178"/>
                <a:gd name="T18" fmla="*/ 147 w 179"/>
                <a:gd name="T19" fmla="*/ 71 h 178"/>
                <a:gd name="T20" fmla="*/ 150 w 179"/>
                <a:gd name="T21" fmla="*/ 90 h 178"/>
                <a:gd name="T22" fmla="*/ 147 w 179"/>
                <a:gd name="T23" fmla="*/ 107 h 178"/>
                <a:gd name="T24" fmla="*/ 139 w 179"/>
                <a:gd name="T25" fmla="*/ 123 h 178"/>
                <a:gd name="T26" fmla="*/ 127 w 179"/>
                <a:gd name="T27" fmla="*/ 136 h 178"/>
                <a:gd name="T28" fmla="*/ 112 w 179"/>
                <a:gd name="T29" fmla="*/ 144 h 178"/>
                <a:gd name="T30" fmla="*/ 95 w 179"/>
                <a:gd name="T31" fmla="*/ 148 h 178"/>
                <a:gd name="T32" fmla="*/ 77 w 179"/>
                <a:gd name="T33" fmla="*/ 147 h 178"/>
                <a:gd name="T34" fmla="*/ 61 w 179"/>
                <a:gd name="T35" fmla="*/ 142 h 178"/>
                <a:gd name="T36" fmla="*/ 47 w 179"/>
                <a:gd name="T37" fmla="*/ 131 h 178"/>
                <a:gd name="T38" fmla="*/ 37 w 179"/>
                <a:gd name="T39" fmla="*/ 117 h 178"/>
                <a:gd name="T40" fmla="*/ 31 w 179"/>
                <a:gd name="T41" fmla="*/ 101 h 178"/>
                <a:gd name="T42" fmla="*/ 29 w 179"/>
                <a:gd name="T43" fmla="*/ 86 h 178"/>
                <a:gd name="T44" fmla="*/ 26 w 179"/>
                <a:gd name="T45" fmla="*/ 79 h 178"/>
                <a:gd name="T46" fmla="*/ 18 w 179"/>
                <a:gd name="T47" fmla="*/ 75 h 178"/>
                <a:gd name="T48" fmla="*/ 9 w 179"/>
                <a:gd name="T49" fmla="*/ 76 h 178"/>
                <a:gd name="T50" fmla="*/ 2 w 179"/>
                <a:gd name="T51" fmla="*/ 81 h 178"/>
                <a:gd name="T52" fmla="*/ 0 w 179"/>
                <a:gd name="T53" fmla="*/ 90 h 178"/>
                <a:gd name="T54" fmla="*/ 4 w 179"/>
                <a:gd name="T55" fmla="*/ 115 h 178"/>
                <a:gd name="T56" fmla="*/ 15 w 179"/>
                <a:gd name="T57" fmla="*/ 139 h 178"/>
                <a:gd name="T58" fmla="*/ 32 w 179"/>
                <a:gd name="T59" fmla="*/ 158 h 178"/>
                <a:gd name="T60" fmla="*/ 55 w 179"/>
                <a:gd name="T61" fmla="*/ 172 h 178"/>
                <a:gd name="T62" fmla="*/ 80 w 179"/>
                <a:gd name="T63" fmla="*/ 178 h 178"/>
                <a:gd name="T64" fmla="*/ 108 w 179"/>
                <a:gd name="T65" fmla="*/ 177 h 178"/>
                <a:gd name="T66" fmla="*/ 133 w 179"/>
                <a:gd name="T67" fmla="*/ 168 h 178"/>
                <a:gd name="T68" fmla="*/ 153 w 179"/>
                <a:gd name="T69" fmla="*/ 153 h 178"/>
                <a:gd name="T70" fmla="*/ 168 w 179"/>
                <a:gd name="T71" fmla="*/ 131 h 178"/>
                <a:gd name="T72" fmla="*/ 178 w 179"/>
                <a:gd name="T73" fmla="*/ 107 h 178"/>
                <a:gd name="T74" fmla="*/ 179 w 179"/>
                <a:gd name="T75" fmla="*/ 80 h 178"/>
                <a:gd name="T76" fmla="*/ 172 w 179"/>
                <a:gd name="T77" fmla="*/ 54 h 178"/>
                <a:gd name="T78" fmla="*/ 158 w 179"/>
                <a:gd name="T79" fmla="*/ 32 h 178"/>
                <a:gd name="T80" fmla="*/ 139 w 179"/>
                <a:gd name="T81" fmla="*/ 15 h 178"/>
                <a:gd name="T82" fmla="*/ 117 w 179"/>
                <a:gd name="T83" fmla="*/ 4 h 178"/>
                <a:gd name="T84" fmla="*/ 90 w 179"/>
                <a:gd name="T8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78">
                  <a:moveTo>
                    <a:pt x="90" y="0"/>
                  </a:moveTo>
                  <a:lnTo>
                    <a:pt x="87" y="0"/>
                  </a:lnTo>
                  <a:lnTo>
                    <a:pt x="83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7" y="6"/>
                  </a:lnTo>
                  <a:lnTo>
                    <a:pt x="76" y="8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8"/>
                  </a:lnTo>
                  <a:lnTo>
                    <a:pt x="76" y="20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1" y="26"/>
                  </a:lnTo>
                  <a:lnTo>
                    <a:pt x="83" y="29"/>
                  </a:lnTo>
                  <a:lnTo>
                    <a:pt x="87" y="29"/>
                  </a:lnTo>
                  <a:lnTo>
                    <a:pt x="90" y="30"/>
                  </a:lnTo>
                  <a:lnTo>
                    <a:pt x="95" y="30"/>
                  </a:lnTo>
                  <a:lnTo>
                    <a:pt x="102" y="31"/>
                  </a:lnTo>
                  <a:lnTo>
                    <a:pt x="107" y="32"/>
                  </a:lnTo>
                  <a:lnTo>
                    <a:pt x="112" y="34"/>
                  </a:lnTo>
                  <a:lnTo>
                    <a:pt x="118" y="36"/>
                  </a:lnTo>
                  <a:lnTo>
                    <a:pt x="123" y="39"/>
                  </a:lnTo>
                  <a:lnTo>
                    <a:pt x="127" y="42"/>
                  </a:lnTo>
                  <a:lnTo>
                    <a:pt x="132" y="47"/>
                  </a:lnTo>
                  <a:lnTo>
                    <a:pt x="136" y="51"/>
                  </a:lnTo>
                  <a:lnTo>
                    <a:pt x="139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7" y="71"/>
                  </a:lnTo>
                  <a:lnTo>
                    <a:pt x="148" y="77"/>
                  </a:lnTo>
                  <a:lnTo>
                    <a:pt x="149" y="83"/>
                  </a:lnTo>
                  <a:lnTo>
                    <a:pt x="150" y="90"/>
                  </a:lnTo>
                  <a:lnTo>
                    <a:pt x="149" y="95"/>
                  </a:lnTo>
                  <a:lnTo>
                    <a:pt x="148" y="101"/>
                  </a:lnTo>
                  <a:lnTo>
                    <a:pt x="147" y="107"/>
                  </a:lnTo>
                  <a:lnTo>
                    <a:pt x="144" y="112"/>
                  </a:lnTo>
                  <a:lnTo>
                    <a:pt x="142" y="117"/>
                  </a:lnTo>
                  <a:lnTo>
                    <a:pt x="139" y="123"/>
                  </a:lnTo>
                  <a:lnTo>
                    <a:pt x="136" y="127"/>
                  </a:lnTo>
                  <a:lnTo>
                    <a:pt x="132" y="131"/>
                  </a:lnTo>
                  <a:lnTo>
                    <a:pt x="127" y="136"/>
                  </a:lnTo>
                  <a:lnTo>
                    <a:pt x="123" y="139"/>
                  </a:lnTo>
                  <a:lnTo>
                    <a:pt x="118" y="142"/>
                  </a:lnTo>
                  <a:lnTo>
                    <a:pt x="112" y="144"/>
                  </a:lnTo>
                  <a:lnTo>
                    <a:pt x="107" y="146"/>
                  </a:lnTo>
                  <a:lnTo>
                    <a:pt x="102" y="147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3" y="148"/>
                  </a:lnTo>
                  <a:lnTo>
                    <a:pt x="77" y="147"/>
                  </a:lnTo>
                  <a:lnTo>
                    <a:pt x="72" y="146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6" y="139"/>
                  </a:lnTo>
                  <a:lnTo>
                    <a:pt x="51" y="136"/>
                  </a:lnTo>
                  <a:lnTo>
                    <a:pt x="47" y="131"/>
                  </a:lnTo>
                  <a:lnTo>
                    <a:pt x="44" y="127"/>
                  </a:lnTo>
                  <a:lnTo>
                    <a:pt x="40" y="123"/>
                  </a:lnTo>
                  <a:lnTo>
                    <a:pt x="37" y="117"/>
                  </a:lnTo>
                  <a:lnTo>
                    <a:pt x="34" y="112"/>
                  </a:lnTo>
                  <a:lnTo>
                    <a:pt x="32" y="107"/>
                  </a:lnTo>
                  <a:lnTo>
                    <a:pt x="31" y="101"/>
                  </a:lnTo>
                  <a:lnTo>
                    <a:pt x="30" y="95"/>
                  </a:lnTo>
                  <a:lnTo>
                    <a:pt x="30" y="90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7" y="81"/>
                  </a:lnTo>
                  <a:lnTo>
                    <a:pt x="26" y="79"/>
                  </a:lnTo>
                  <a:lnTo>
                    <a:pt x="23" y="77"/>
                  </a:lnTo>
                  <a:lnTo>
                    <a:pt x="20" y="76"/>
                  </a:lnTo>
                  <a:lnTo>
                    <a:pt x="18" y="75"/>
                  </a:lnTo>
                  <a:lnTo>
                    <a:pt x="15" y="75"/>
                  </a:lnTo>
                  <a:lnTo>
                    <a:pt x="12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79"/>
                  </a:lnTo>
                  <a:lnTo>
                    <a:pt x="2" y="81"/>
                  </a:lnTo>
                  <a:lnTo>
                    <a:pt x="1" y="83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7"/>
                  </a:lnTo>
                  <a:lnTo>
                    <a:pt x="4" y="115"/>
                  </a:lnTo>
                  <a:lnTo>
                    <a:pt x="6" y="124"/>
                  </a:lnTo>
                  <a:lnTo>
                    <a:pt x="11" y="131"/>
                  </a:lnTo>
                  <a:lnTo>
                    <a:pt x="15" y="139"/>
                  </a:lnTo>
                  <a:lnTo>
                    <a:pt x="20" y="146"/>
                  </a:lnTo>
                  <a:lnTo>
                    <a:pt x="26" y="153"/>
                  </a:lnTo>
                  <a:lnTo>
                    <a:pt x="32" y="158"/>
                  </a:lnTo>
                  <a:lnTo>
                    <a:pt x="40" y="163"/>
                  </a:lnTo>
                  <a:lnTo>
                    <a:pt x="47" y="168"/>
                  </a:lnTo>
                  <a:lnTo>
                    <a:pt x="55" y="172"/>
                  </a:lnTo>
                  <a:lnTo>
                    <a:pt x="63" y="175"/>
                  </a:lnTo>
                  <a:lnTo>
                    <a:pt x="72" y="177"/>
                  </a:lnTo>
                  <a:lnTo>
                    <a:pt x="80" y="178"/>
                  </a:lnTo>
                  <a:lnTo>
                    <a:pt x="90" y="178"/>
                  </a:lnTo>
                  <a:lnTo>
                    <a:pt x="98" y="178"/>
                  </a:lnTo>
                  <a:lnTo>
                    <a:pt x="108" y="177"/>
                  </a:lnTo>
                  <a:lnTo>
                    <a:pt x="117" y="175"/>
                  </a:lnTo>
                  <a:lnTo>
                    <a:pt x="124" y="172"/>
                  </a:lnTo>
                  <a:lnTo>
                    <a:pt x="133" y="168"/>
                  </a:lnTo>
                  <a:lnTo>
                    <a:pt x="139" y="163"/>
                  </a:lnTo>
                  <a:lnTo>
                    <a:pt x="147" y="158"/>
                  </a:lnTo>
                  <a:lnTo>
                    <a:pt x="153" y="153"/>
                  </a:lnTo>
                  <a:lnTo>
                    <a:pt x="158" y="146"/>
                  </a:lnTo>
                  <a:lnTo>
                    <a:pt x="164" y="139"/>
                  </a:lnTo>
                  <a:lnTo>
                    <a:pt x="168" y="131"/>
                  </a:lnTo>
                  <a:lnTo>
                    <a:pt x="172" y="124"/>
                  </a:lnTo>
                  <a:lnTo>
                    <a:pt x="175" y="115"/>
                  </a:lnTo>
                  <a:lnTo>
                    <a:pt x="178" y="107"/>
                  </a:lnTo>
                  <a:lnTo>
                    <a:pt x="179" y="98"/>
                  </a:lnTo>
                  <a:lnTo>
                    <a:pt x="179" y="90"/>
                  </a:lnTo>
                  <a:lnTo>
                    <a:pt x="179" y="80"/>
                  </a:lnTo>
                  <a:lnTo>
                    <a:pt x="178" y="71"/>
                  </a:lnTo>
                  <a:lnTo>
                    <a:pt x="175" y="63"/>
                  </a:lnTo>
                  <a:lnTo>
                    <a:pt x="172" y="54"/>
                  </a:lnTo>
                  <a:lnTo>
                    <a:pt x="168" y="47"/>
                  </a:lnTo>
                  <a:lnTo>
                    <a:pt x="164" y="39"/>
                  </a:lnTo>
                  <a:lnTo>
                    <a:pt x="158" y="32"/>
                  </a:lnTo>
                  <a:lnTo>
                    <a:pt x="153" y="25"/>
                  </a:lnTo>
                  <a:lnTo>
                    <a:pt x="147" y="20"/>
                  </a:lnTo>
                  <a:lnTo>
                    <a:pt x="139" y="15"/>
                  </a:lnTo>
                  <a:lnTo>
                    <a:pt x="133" y="10"/>
                  </a:lnTo>
                  <a:lnTo>
                    <a:pt x="124" y="6"/>
                  </a:lnTo>
                  <a:lnTo>
                    <a:pt x="117" y="4"/>
                  </a:lnTo>
                  <a:lnTo>
                    <a:pt x="108" y="1"/>
                  </a:lnTo>
                  <a:lnTo>
                    <a:pt x="98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9255DE37-37DE-4894-908D-31E0CABD8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7314" y="390202"/>
            <a:ext cx="1918818" cy="196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74B90-0551-4A21-AB09-D3E4AB4A17B0}"/>
              </a:ext>
            </a:extLst>
          </p:cNvPr>
          <p:cNvSpPr txBox="1"/>
          <p:nvPr/>
        </p:nvSpPr>
        <p:spPr>
          <a:xfrm flipH="1">
            <a:off x="158157" y="1838825"/>
            <a:ext cx="3238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Uploading data to Power Query for processing. Trimming,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Capitalizing each text column in the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Optimizing the data type for Date and Time columns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61111-D596-4C61-9460-B0FE646AB6C9}"/>
              </a:ext>
            </a:extLst>
          </p:cNvPr>
          <p:cNvSpPr/>
          <p:nvPr/>
        </p:nvSpPr>
        <p:spPr>
          <a:xfrm>
            <a:off x="253633" y="1425178"/>
            <a:ext cx="111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 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B3753-E183-49A4-8670-3DD26D30923B}"/>
              </a:ext>
            </a:extLst>
          </p:cNvPr>
          <p:cNvSpPr txBox="1"/>
          <p:nvPr/>
        </p:nvSpPr>
        <p:spPr>
          <a:xfrm>
            <a:off x="7910070" y="1855669"/>
            <a:ext cx="323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Adding a Month column extracted from the Date column to identify each month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Separately. Changing the Gross margin percentage data type from number to percentage (%) by dividing by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Adding a Total (excluding tax) column by multiplying Quantity and Unit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Renaming some cleaning steps for easy reference if needed.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A2FA3D-CE59-4A59-BC49-94B5C8C40831}"/>
              </a:ext>
            </a:extLst>
          </p:cNvPr>
          <p:cNvSpPr/>
          <p:nvPr/>
        </p:nvSpPr>
        <p:spPr>
          <a:xfrm flipH="1">
            <a:off x="8284918" y="1425178"/>
            <a:ext cx="111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 02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1C29BEDC-C78D-4A4F-86E9-48E96617B0E7}"/>
              </a:ext>
            </a:extLst>
          </p:cNvPr>
          <p:cNvSpPr>
            <a:spLocks/>
          </p:cNvSpPr>
          <p:nvPr/>
        </p:nvSpPr>
        <p:spPr bwMode="auto">
          <a:xfrm flipV="1">
            <a:off x="3444246" y="13970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BA7EDDA8-6EE9-49CD-9378-CCC11A9531A0}"/>
              </a:ext>
            </a:extLst>
          </p:cNvPr>
          <p:cNvSpPr>
            <a:spLocks/>
          </p:cNvSpPr>
          <p:nvPr/>
        </p:nvSpPr>
        <p:spPr bwMode="auto">
          <a:xfrm flipH="1" flipV="1">
            <a:off x="6463554" y="13970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0BED8-3D1E-39D6-55F7-9086F662EFF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528675" y="3244917"/>
            <a:ext cx="5224608" cy="3104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E11FB-8496-12CB-031B-A1ADA5020C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6733" y="2871403"/>
            <a:ext cx="2333642" cy="36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282" y="530225"/>
            <a:ext cx="11409718" cy="995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Questions To Be Answered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61DBB-C935-43FD-92DF-58DB10C5C857}"/>
              </a:ext>
            </a:extLst>
          </p:cNvPr>
          <p:cNvGrpSpPr/>
          <p:nvPr/>
        </p:nvGrpSpPr>
        <p:grpSpPr>
          <a:xfrm>
            <a:off x="3105126" y="1628612"/>
            <a:ext cx="129362" cy="265112"/>
            <a:chOff x="5964238" y="3163888"/>
            <a:chExt cx="257175" cy="52705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4CBF83C-508D-4C1C-87AD-B457ADB33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E2AD1A6-0F70-414C-9D48-4F13C921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 descr="A white human with a finger on his chin&#10;&#10;Description automatically generated">
            <a:extLst>
              <a:ext uri="{FF2B5EF4-FFF2-40B4-BE49-F238E27FC236}">
                <a16:creationId xmlns:a16="http://schemas.microsoft.com/office/drawing/2014/main" id="{4B4A62D5-59D4-7F2E-E17B-3928BF06B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235" y="2813209"/>
            <a:ext cx="3016948" cy="3016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A1BDE9-8557-CD11-7BD0-2CB0CC7C5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378" y="1198651"/>
            <a:ext cx="1298301" cy="12799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A85232-85AC-30DE-655E-2BB0955D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999" y="1094680"/>
            <a:ext cx="1788781" cy="194799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DFD9DF8-6CDC-D6D1-2667-867A62B53051}"/>
              </a:ext>
            </a:extLst>
          </p:cNvPr>
          <p:cNvGrpSpPr/>
          <p:nvPr/>
        </p:nvGrpSpPr>
        <p:grpSpPr>
          <a:xfrm>
            <a:off x="443002" y="1619347"/>
            <a:ext cx="3176106" cy="2476744"/>
            <a:chOff x="768448" y="4383629"/>
            <a:chExt cx="2110248" cy="23940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EED14F-6DEF-BDFB-E202-5F0E5F5842BA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20442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We Need to Know the division between both genders in terms of total amount and orders and the frequency by time this will tell us more about both genders' consumer behavior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E11062-354C-BC0E-7A81-E8A367600B98}"/>
                </a:ext>
              </a:extLst>
            </p:cNvPr>
            <p:cNvSpPr txBox="1"/>
            <p:nvPr/>
          </p:nvSpPr>
          <p:spPr>
            <a:xfrm>
              <a:off x="957954" y="4383629"/>
              <a:ext cx="17312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Sales By Gender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C98DBE-25F2-20E7-CD40-45283E7205D1}"/>
              </a:ext>
            </a:extLst>
          </p:cNvPr>
          <p:cNvGrpSpPr/>
          <p:nvPr/>
        </p:nvGrpSpPr>
        <p:grpSpPr>
          <a:xfrm>
            <a:off x="520936" y="4177237"/>
            <a:ext cx="3264303" cy="2092933"/>
            <a:chOff x="768448" y="4383629"/>
            <a:chExt cx="2110248" cy="18769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5DB72D-332F-7192-BAB3-1C7C0EE6BF2B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527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Analyzing Payment methods for users also is a very important insight and the items bought using different payments methods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BAD87E-ED36-4708-A049-11544845BB50}"/>
                </a:ext>
              </a:extLst>
            </p:cNvPr>
            <p:cNvSpPr txBox="1"/>
            <p:nvPr/>
          </p:nvSpPr>
          <p:spPr>
            <a:xfrm>
              <a:off x="805348" y="4383629"/>
              <a:ext cx="20364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Payment Methods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53DD12-F42C-57A9-EF57-AE14BA79C87D}"/>
              </a:ext>
            </a:extLst>
          </p:cNvPr>
          <p:cNvGrpSpPr/>
          <p:nvPr/>
        </p:nvGrpSpPr>
        <p:grpSpPr>
          <a:xfrm>
            <a:off x="5347907" y="1611469"/>
            <a:ext cx="3037785" cy="1873792"/>
            <a:chOff x="768448" y="4383629"/>
            <a:chExt cx="2110248" cy="11013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3790A9-6481-560B-1221-8724E5CE773F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751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We need to analyze the products lines sales numbers monitoring the highest and lowest 3 lines will help take actions in the future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5D2976-4CAC-D4BE-7278-7CB96EF8F6C7}"/>
                </a:ext>
              </a:extLst>
            </p:cNvPr>
            <p:cNvSpPr txBox="1"/>
            <p:nvPr/>
          </p:nvSpPr>
          <p:spPr>
            <a:xfrm>
              <a:off x="1040959" y="4383629"/>
              <a:ext cx="15652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Products Sales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DF943A-C629-25F9-E205-AFFB6AD8C23D}"/>
              </a:ext>
            </a:extLst>
          </p:cNvPr>
          <p:cNvGrpSpPr/>
          <p:nvPr/>
        </p:nvGrpSpPr>
        <p:grpSpPr>
          <a:xfrm>
            <a:off x="5255612" y="4097291"/>
            <a:ext cx="3774766" cy="1876986"/>
            <a:chOff x="377928" y="4383629"/>
            <a:chExt cx="2891304" cy="187698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7081AD-6E36-682B-2749-A6D423B54981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527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It is Crucial in Retail business too keep a healthy graph compared to COGS this is also in an important insight to check in the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DF7ABE-1E41-171E-4B12-F3FC02E028D9}"/>
                </a:ext>
              </a:extLst>
            </p:cNvPr>
            <p:cNvSpPr txBox="1"/>
            <p:nvPr/>
          </p:nvSpPr>
          <p:spPr>
            <a:xfrm>
              <a:off x="377928" y="4383629"/>
              <a:ext cx="289130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Evaluating COGS VS Sales  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FC0DC5B6-DF65-19E5-4124-B3640DEEF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441" y="4292032"/>
            <a:ext cx="896489" cy="751617"/>
          </a:xfrm>
          <a:prstGeom prst="rect">
            <a:avLst/>
          </a:prstGeom>
        </p:spPr>
      </p:pic>
      <p:sp>
        <p:nvSpPr>
          <p:cNvPr id="58" name="Freeform 5">
            <a:extLst>
              <a:ext uri="{FF2B5EF4-FFF2-40B4-BE49-F238E27FC236}">
                <a16:creationId xmlns:a16="http://schemas.microsoft.com/office/drawing/2014/main" id="{6579676E-72C1-39CC-AF7E-1CF419DA27E8}"/>
              </a:ext>
            </a:extLst>
          </p:cNvPr>
          <p:cNvSpPr>
            <a:spLocks noEditPoints="1"/>
          </p:cNvSpPr>
          <p:nvPr/>
        </p:nvSpPr>
        <p:spPr bwMode="auto">
          <a:xfrm>
            <a:off x="4112242" y="2206537"/>
            <a:ext cx="1031046" cy="649058"/>
          </a:xfrm>
          <a:custGeom>
            <a:avLst/>
            <a:gdLst>
              <a:gd name="T0" fmla="*/ 1032 w 1193"/>
              <a:gd name="T1" fmla="*/ 10 h 751"/>
              <a:gd name="T2" fmla="*/ 868 w 1193"/>
              <a:gd name="T3" fmla="*/ 64 h 751"/>
              <a:gd name="T4" fmla="*/ 730 w 1193"/>
              <a:gd name="T5" fmla="*/ 195 h 751"/>
              <a:gd name="T6" fmla="*/ 594 w 1193"/>
              <a:gd name="T7" fmla="*/ 653 h 751"/>
              <a:gd name="T8" fmla="*/ 413 w 1193"/>
              <a:gd name="T9" fmla="*/ 431 h 751"/>
              <a:gd name="T10" fmla="*/ 275 w 1193"/>
              <a:gd name="T11" fmla="*/ 511 h 751"/>
              <a:gd name="T12" fmla="*/ 185 w 1193"/>
              <a:gd name="T13" fmla="*/ 699 h 751"/>
              <a:gd name="T14" fmla="*/ 24 w 1193"/>
              <a:gd name="T15" fmla="*/ 734 h 751"/>
              <a:gd name="T16" fmla="*/ 1119 w 1193"/>
              <a:gd name="T17" fmla="*/ 728 h 751"/>
              <a:gd name="T18" fmla="*/ 886 w 1193"/>
              <a:gd name="T19" fmla="*/ 91 h 751"/>
              <a:gd name="T20" fmla="*/ 1023 w 1193"/>
              <a:gd name="T21" fmla="*/ 92 h 751"/>
              <a:gd name="T22" fmla="*/ 884 w 1193"/>
              <a:gd name="T23" fmla="*/ 675 h 751"/>
              <a:gd name="T24" fmla="*/ 900 w 1193"/>
              <a:gd name="T25" fmla="*/ 174 h 751"/>
              <a:gd name="T26" fmla="*/ 997 w 1193"/>
              <a:gd name="T27" fmla="*/ 269 h 751"/>
              <a:gd name="T28" fmla="*/ 1021 w 1193"/>
              <a:gd name="T29" fmla="*/ 338 h 751"/>
              <a:gd name="T30" fmla="*/ 910 w 1193"/>
              <a:gd name="T31" fmla="*/ 297 h 751"/>
              <a:gd name="T32" fmla="*/ 884 w 1193"/>
              <a:gd name="T33" fmla="*/ 415 h 751"/>
              <a:gd name="T34" fmla="*/ 931 w 1193"/>
              <a:gd name="T35" fmla="*/ 408 h 751"/>
              <a:gd name="T36" fmla="*/ 972 w 1193"/>
              <a:gd name="T37" fmla="*/ 396 h 751"/>
              <a:gd name="T38" fmla="*/ 896 w 1193"/>
              <a:gd name="T39" fmla="*/ 710 h 751"/>
              <a:gd name="T40" fmla="*/ 884 w 1193"/>
              <a:gd name="T41" fmla="*/ 628 h 751"/>
              <a:gd name="T42" fmla="*/ 904 w 1193"/>
              <a:gd name="T43" fmla="*/ 566 h 751"/>
              <a:gd name="T44" fmla="*/ 923 w 1193"/>
              <a:gd name="T45" fmla="*/ 561 h 751"/>
              <a:gd name="T46" fmla="*/ 1008 w 1193"/>
              <a:gd name="T47" fmla="*/ 622 h 751"/>
              <a:gd name="T48" fmla="*/ 1023 w 1193"/>
              <a:gd name="T49" fmla="*/ 586 h 751"/>
              <a:gd name="T50" fmla="*/ 1030 w 1193"/>
              <a:gd name="T51" fmla="*/ 50 h 751"/>
              <a:gd name="T52" fmla="*/ 1032 w 1193"/>
              <a:gd name="T53" fmla="*/ 148 h 751"/>
              <a:gd name="T54" fmla="*/ 881 w 1193"/>
              <a:gd name="T55" fmla="*/ 26 h 751"/>
              <a:gd name="T56" fmla="*/ 455 w 1193"/>
              <a:gd name="T57" fmla="*/ 712 h 751"/>
              <a:gd name="T58" fmla="*/ 429 w 1193"/>
              <a:gd name="T59" fmla="*/ 452 h 751"/>
              <a:gd name="T60" fmla="*/ 491 w 1193"/>
              <a:gd name="T61" fmla="*/ 389 h 751"/>
              <a:gd name="T62" fmla="*/ 507 w 1193"/>
              <a:gd name="T63" fmla="*/ 434 h 751"/>
              <a:gd name="T64" fmla="*/ 442 w 1193"/>
              <a:gd name="T65" fmla="*/ 616 h 751"/>
              <a:gd name="T66" fmla="*/ 555 w 1193"/>
              <a:gd name="T67" fmla="*/ 711 h 751"/>
              <a:gd name="T68" fmla="*/ 691 w 1193"/>
              <a:gd name="T69" fmla="*/ 299 h 751"/>
              <a:gd name="T70" fmla="*/ 709 w 1193"/>
              <a:gd name="T71" fmla="*/ 354 h 751"/>
              <a:gd name="T72" fmla="*/ 798 w 1193"/>
              <a:gd name="T73" fmla="*/ 578 h 751"/>
              <a:gd name="T74" fmla="*/ 756 w 1193"/>
              <a:gd name="T75" fmla="*/ 479 h 751"/>
              <a:gd name="T76" fmla="*/ 752 w 1193"/>
              <a:gd name="T77" fmla="*/ 702 h 751"/>
              <a:gd name="T78" fmla="*/ 686 w 1193"/>
              <a:gd name="T79" fmla="*/ 632 h 751"/>
              <a:gd name="T80" fmla="*/ 687 w 1193"/>
              <a:gd name="T81" fmla="*/ 606 h 751"/>
              <a:gd name="T82" fmla="*/ 794 w 1193"/>
              <a:gd name="T83" fmla="*/ 672 h 751"/>
              <a:gd name="T84" fmla="*/ 749 w 1193"/>
              <a:gd name="T85" fmla="*/ 586 h 751"/>
              <a:gd name="T86" fmla="*/ 659 w 1193"/>
              <a:gd name="T87" fmla="*/ 474 h 751"/>
              <a:gd name="T88" fmla="*/ 754 w 1193"/>
              <a:gd name="T89" fmla="*/ 215 h 751"/>
              <a:gd name="T90" fmla="*/ 788 w 1193"/>
              <a:gd name="T91" fmla="*/ 265 h 751"/>
              <a:gd name="T92" fmla="*/ 686 w 1193"/>
              <a:gd name="T93" fmla="*/ 222 h 751"/>
              <a:gd name="T94" fmla="*/ 698 w 1193"/>
              <a:gd name="T95" fmla="*/ 284 h 751"/>
              <a:gd name="T96" fmla="*/ 532 w 1193"/>
              <a:gd name="T97" fmla="*/ 663 h 751"/>
              <a:gd name="T98" fmla="*/ 534 w 1193"/>
              <a:gd name="T99" fmla="*/ 611 h 751"/>
              <a:gd name="T100" fmla="*/ 578 w 1193"/>
              <a:gd name="T101" fmla="*/ 611 h 751"/>
              <a:gd name="T102" fmla="*/ 560 w 1193"/>
              <a:gd name="T103" fmla="*/ 382 h 751"/>
              <a:gd name="T104" fmla="*/ 477 w 1193"/>
              <a:gd name="T105" fmla="*/ 425 h 751"/>
              <a:gd name="T106" fmla="*/ 428 w 1193"/>
              <a:gd name="T107" fmla="*/ 406 h 751"/>
              <a:gd name="T108" fmla="*/ 328 w 1193"/>
              <a:gd name="T109" fmla="*/ 602 h 751"/>
              <a:gd name="T110" fmla="*/ 350 w 1193"/>
              <a:gd name="T111" fmla="*/ 520 h 751"/>
              <a:gd name="T112" fmla="*/ 331 w 1193"/>
              <a:gd name="T113" fmla="*/ 580 h 751"/>
              <a:gd name="T114" fmla="*/ 353 w 1193"/>
              <a:gd name="T115" fmla="*/ 695 h 751"/>
              <a:gd name="T116" fmla="*/ 263 w 1193"/>
              <a:gd name="T117" fmla="*/ 664 h 751"/>
              <a:gd name="T118" fmla="*/ 209 w 1193"/>
              <a:gd name="T119" fmla="*/ 557 h 751"/>
              <a:gd name="T120" fmla="*/ 202 w 1193"/>
              <a:gd name="T121" fmla="*/ 642 h 751"/>
              <a:gd name="T122" fmla="*/ 212 w 1193"/>
              <a:gd name="T123" fmla="*/ 704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93" h="751">
                <a:moveTo>
                  <a:pt x="1163" y="716"/>
                </a:moveTo>
                <a:cubicBezTo>
                  <a:pt x="1158" y="715"/>
                  <a:pt x="1151" y="714"/>
                  <a:pt x="1145" y="714"/>
                </a:cubicBezTo>
                <a:cubicBezTo>
                  <a:pt x="1136" y="712"/>
                  <a:pt x="1129" y="711"/>
                  <a:pt x="1129" y="711"/>
                </a:cubicBezTo>
                <a:cubicBezTo>
                  <a:pt x="1129" y="711"/>
                  <a:pt x="1127" y="710"/>
                  <a:pt x="1124" y="710"/>
                </a:cubicBezTo>
                <a:cubicBezTo>
                  <a:pt x="1123" y="710"/>
                  <a:pt x="1121" y="710"/>
                  <a:pt x="1119" y="710"/>
                </a:cubicBezTo>
                <a:cubicBezTo>
                  <a:pt x="1119" y="709"/>
                  <a:pt x="1118" y="709"/>
                  <a:pt x="1118" y="709"/>
                </a:cubicBezTo>
                <a:cubicBezTo>
                  <a:pt x="1114" y="709"/>
                  <a:pt x="1110" y="709"/>
                  <a:pt x="1106" y="708"/>
                </a:cubicBezTo>
                <a:cubicBezTo>
                  <a:pt x="1099" y="708"/>
                  <a:pt x="1091" y="707"/>
                  <a:pt x="1083" y="707"/>
                </a:cubicBezTo>
                <a:cubicBezTo>
                  <a:pt x="1070" y="705"/>
                  <a:pt x="1057" y="705"/>
                  <a:pt x="1043" y="704"/>
                </a:cubicBezTo>
                <a:cubicBezTo>
                  <a:pt x="1044" y="702"/>
                  <a:pt x="1044" y="699"/>
                  <a:pt x="1045" y="695"/>
                </a:cubicBezTo>
                <a:cubicBezTo>
                  <a:pt x="1047" y="678"/>
                  <a:pt x="1049" y="653"/>
                  <a:pt x="1049" y="653"/>
                </a:cubicBezTo>
                <a:cubicBezTo>
                  <a:pt x="1049" y="37"/>
                  <a:pt x="1049" y="37"/>
                  <a:pt x="1049" y="37"/>
                </a:cubicBezTo>
                <a:cubicBezTo>
                  <a:pt x="1049" y="10"/>
                  <a:pt x="1049" y="10"/>
                  <a:pt x="1049" y="10"/>
                </a:cubicBezTo>
                <a:cubicBezTo>
                  <a:pt x="1049" y="9"/>
                  <a:pt x="1048" y="9"/>
                  <a:pt x="1048" y="8"/>
                </a:cubicBezTo>
                <a:cubicBezTo>
                  <a:pt x="1041" y="0"/>
                  <a:pt x="1035" y="5"/>
                  <a:pt x="1033" y="9"/>
                </a:cubicBezTo>
                <a:cubicBezTo>
                  <a:pt x="1032" y="9"/>
                  <a:pt x="1032" y="9"/>
                  <a:pt x="1032" y="10"/>
                </a:cubicBezTo>
                <a:cubicBezTo>
                  <a:pt x="1032" y="10"/>
                  <a:pt x="1032" y="10"/>
                  <a:pt x="1032" y="10"/>
                </a:cubicBezTo>
                <a:cubicBezTo>
                  <a:pt x="1031" y="9"/>
                  <a:pt x="1025" y="8"/>
                  <a:pt x="1015" y="7"/>
                </a:cubicBezTo>
                <a:cubicBezTo>
                  <a:pt x="1012" y="6"/>
                  <a:pt x="1009" y="6"/>
                  <a:pt x="1006" y="6"/>
                </a:cubicBezTo>
                <a:cubicBezTo>
                  <a:pt x="1006" y="5"/>
                  <a:pt x="1006" y="5"/>
                  <a:pt x="1006" y="5"/>
                </a:cubicBezTo>
                <a:cubicBezTo>
                  <a:pt x="1006" y="5"/>
                  <a:pt x="1005" y="5"/>
                  <a:pt x="1005" y="5"/>
                </a:cubicBezTo>
                <a:cubicBezTo>
                  <a:pt x="989" y="4"/>
                  <a:pt x="972" y="2"/>
                  <a:pt x="972" y="2"/>
                </a:cubicBezTo>
                <a:cubicBezTo>
                  <a:pt x="957" y="2"/>
                  <a:pt x="957" y="2"/>
                  <a:pt x="957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1" y="2"/>
                  <a:pt x="871" y="2"/>
                  <a:pt x="871" y="2"/>
                </a:cubicBezTo>
                <a:cubicBezTo>
                  <a:pt x="871" y="2"/>
                  <a:pt x="870" y="3"/>
                  <a:pt x="870" y="3"/>
                </a:cubicBezTo>
                <a:cubicBezTo>
                  <a:pt x="861" y="10"/>
                  <a:pt x="867" y="16"/>
                  <a:pt x="870" y="18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1"/>
                  <a:pt x="872" y="21"/>
                  <a:pt x="872" y="22"/>
                </a:cubicBezTo>
                <a:cubicBezTo>
                  <a:pt x="869" y="39"/>
                  <a:pt x="868" y="64"/>
                  <a:pt x="868" y="64"/>
                </a:cubicBezTo>
                <a:cubicBezTo>
                  <a:pt x="868" y="680"/>
                  <a:pt x="868" y="680"/>
                  <a:pt x="868" y="680"/>
                </a:cubicBezTo>
                <a:cubicBezTo>
                  <a:pt x="868" y="699"/>
                  <a:pt x="868" y="699"/>
                  <a:pt x="868" y="699"/>
                </a:cubicBezTo>
                <a:cubicBezTo>
                  <a:pt x="851" y="699"/>
                  <a:pt x="834" y="699"/>
                  <a:pt x="817" y="700"/>
                </a:cubicBezTo>
                <a:cubicBezTo>
                  <a:pt x="817" y="698"/>
                  <a:pt x="817" y="697"/>
                  <a:pt x="817" y="695"/>
                </a:cubicBezTo>
                <a:cubicBezTo>
                  <a:pt x="820" y="678"/>
                  <a:pt x="821" y="653"/>
                  <a:pt x="821" y="653"/>
                </a:cubicBezTo>
                <a:cubicBezTo>
                  <a:pt x="821" y="411"/>
                  <a:pt x="821" y="411"/>
                  <a:pt x="821" y="411"/>
                </a:cubicBezTo>
                <a:cubicBezTo>
                  <a:pt x="825" y="414"/>
                  <a:pt x="828" y="415"/>
                  <a:pt x="829" y="415"/>
                </a:cubicBezTo>
                <a:cubicBezTo>
                  <a:pt x="831" y="415"/>
                  <a:pt x="829" y="411"/>
                  <a:pt x="821" y="401"/>
                </a:cubicBezTo>
                <a:cubicBezTo>
                  <a:pt x="821" y="230"/>
                  <a:pt x="821" y="230"/>
                  <a:pt x="821" y="230"/>
                </a:cubicBezTo>
                <a:cubicBezTo>
                  <a:pt x="821" y="203"/>
                  <a:pt x="821" y="203"/>
                  <a:pt x="821" y="20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14" y="193"/>
                  <a:pt x="808" y="198"/>
                  <a:pt x="805" y="202"/>
                </a:cubicBezTo>
                <a:cubicBezTo>
                  <a:pt x="805" y="202"/>
                  <a:pt x="805" y="202"/>
                  <a:pt x="805" y="203"/>
                </a:cubicBezTo>
                <a:cubicBezTo>
                  <a:pt x="805" y="203"/>
                  <a:pt x="805" y="203"/>
                  <a:pt x="805" y="203"/>
                </a:cubicBezTo>
                <a:cubicBezTo>
                  <a:pt x="803" y="202"/>
                  <a:pt x="798" y="201"/>
                  <a:pt x="788" y="200"/>
                </a:cubicBezTo>
                <a:cubicBezTo>
                  <a:pt x="770" y="197"/>
                  <a:pt x="745" y="195"/>
                  <a:pt x="745" y="195"/>
                </a:cubicBezTo>
                <a:cubicBezTo>
                  <a:pt x="730" y="195"/>
                  <a:pt x="730" y="195"/>
                  <a:pt x="730" y="195"/>
                </a:cubicBezTo>
                <a:cubicBezTo>
                  <a:pt x="709" y="195"/>
                  <a:pt x="709" y="195"/>
                  <a:pt x="709" y="195"/>
                </a:cubicBezTo>
                <a:cubicBezTo>
                  <a:pt x="708" y="195"/>
                  <a:pt x="708" y="195"/>
                  <a:pt x="707" y="194"/>
                </a:cubicBezTo>
                <a:cubicBezTo>
                  <a:pt x="707" y="194"/>
                  <a:pt x="706" y="194"/>
                  <a:pt x="706" y="194"/>
                </a:cubicBezTo>
                <a:cubicBezTo>
                  <a:pt x="704" y="195"/>
                  <a:pt x="703" y="195"/>
                  <a:pt x="702" y="195"/>
                </a:cubicBezTo>
                <a:cubicBezTo>
                  <a:pt x="671" y="195"/>
                  <a:pt x="671" y="195"/>
                  <a:pt x="671" y="195"/>
                </a:cubicBezTo>
                <a:cubicBezTo>
                  <a:pt x="644" y="195"/>
                  <a:pt x="644" y="195"/>
                  <a:pt x="644" y="195"/>
                </a:cubicBezTo>
                <a:cubicBezTo>
                  <a:pt x="643" y="195"/>
                  <a:pt x="643" y="196"/>
                  <a:pt x="643" y="196"/>
                </a:cubicBezTo>
                <a:cubicBezTo>
                  <a:pt x="634" y="203"/>
                  <a:pt x="639" y="209"/>
                  <a:pt x="643" y="211"/>
                </a:cubicBezTo>
                <a:cubicBezTo>
                  <a:pt x="643" y="212"/>
                  <a:pt x="643" y="212"/>
                  <a:pt x="644" y="212"/>
                </a:cubicBezTo>
                <a:cubicBezTo>
                  <a:pt x="645" y="212"/>
                  <a:pt x="645" y="212"/>
                  <a:pt x="645" y="212"/>
                </a:cubicBezTo>
                <a:cubicBezTo>
                  <a:pt x="645" y="213"/>
                  <a:pt x="645" y="214"/>
                  <a:pt x="645" y="215"/>
                </a:cubicBezTo>
                <a:cubicBezTo>
                  <a:pt x="642" y="232"/>
                  <a:pt x="640" y="257"/>
                  <a:pt x="640" y="257"/>
                </a:cubicBezTo>
                <a:cubicBezTo>
                  <a:pt x="640" y="680"/>
                  <a:pt x="640" y="680"/>
                  <a:pt x="640" y="680"/>
                </a:cubicBezTo>
                <a:cubicBezTo>
                  <a:pt x="640" y="706"/>
                  <a:pt x="640" y="706"/>
                  <a:pt x="640" y="706"/>
                </a:cubicBezTo>
                <a:cubicBezTo>
                  <a:pt x="623" y="707"/>
                  <a:pt x="605" y="708"/>
                  <a:pt x="587" y="710"/>
                </a:cubicBezTo>
                <a:cubicBezTo>
                  <a:pt x="588" y="707"/>
                  <a:pt x="589" y="702"/>
                  <a:pt x="590" y="695"/>
                </a:cubicBezTo>
                <a:cubicBezTo>
                  <a:pt x="592" y="678"/>
                  <a:pt x="594" y="653"/>
                  <a:pt x="594" y="653"/>
                </a:cubicBezTo>
                <a:cubicBezTo>
                  <a:pt x="594" y="403"/>
                  <a:pt x="594" y="403"/>
                  <a:pt x="594" y="403"/>
                </a:cubicBezTo>
                <a:cubicBezTo>
                  <a:pt x="594" y="376"/>
                  <a:pt x="594" y="376"/>
                  <a:pt x="594" y="376"/>
                </a:cubicBezTo>
                <a:cubicBezTo>
                  <a:pt x="594" y="376"/>
                  <a:pt x="593" y="375"/>
                  <a:pt x="593" y="375"/>
                </a:cubicBezTo>
                <a:cubicBezTo>
                  <a:pt x="586" y="366"/>
                  <a:pt x="580" y="371"/>
                  <a:pt x="578" y="375"/>
                </a:cubicBezTo>
                <a:cubicBezTo>
                  <a:pt x="578" y="376"/>
                  <a:pt x="578" y="376"/>
                  <a:pt x="578" y="376"/>
                </a:cubicBezTo>
                <a:cubicBezTo>
                  <a:pt x="578" y="377"/>
                  <a:pt x="578" y="377"/>
                  <a:pt x="578" y="377"/>
                </a:cubicBezTo>
                <a:cubicBezTo>
                  <a:pt x="576" y="375"/>
                  <a:pt x="571" y="374"/>
                  <a:pt x="560" y="373"/>
                </a:cubicBezTo>
                <a:cubicBezTo>
                  <a:pt x="543" y="370"/>
                  <a:pt x="518" y="369"/>
                  <a:pt x="518" y="369"/>
                </a:cubicBezTo>
                <a:cubicBezTo>
                  <a:pt x="502" y="369"/>
                  <a:pt x="502" y="369"/>
                  <a:pt x="502" y="369"/>
                </a:cubicBezTo>
                <a:cubicBezTo>
                  <a:pt x="444" y="369"/>
                  <a:pt x="444" y="369"/>
                  <a:pt x="444" y="369"/>
                </a:cubicBezTo>
                <a:cubicBezTo>
                  <a:pt x="416" y="369"/>
                  <a:pt x="416" y="369"/>
                  <a:pt x="416" y="369"/>
                </a:cubicBezTo>
                <a:cubicBezTo>
                  <a:pt x="416" y="369"/>
                  <a:pt x="415" y="369"/>
                  <a:pt x="415" y="369"/>
                </a:cubicBezTo>
                <a:cubicBezTo>
                  <a:pt x="407" y="376"/>
                  <a:pt x="412" y="382"/>
                  <a:pt x="415" y="385"/>
                </a:cubicBezTo>
                <a:cubicBezTo>
                  <a:pt x="416" y="385"/>
                  <a:pt x="416" y="385"/>
                  <a:pt x="416" y="385"/>
                </a:cubicBezTo>
                <a:cubicBezTo>
                  <a:pt x="418" y="385"/>
                  <a:pt x="418" y="385"/>
                  <a:pt x="418" y="385"/>
                </a:cubicBezTo>
                <a:cubicBezTo>
                  <a:pt x="417" y="386"/>
                  <a:pt x="417" y="387"/>
                  <a:pt x="417" y="388"/>
                </a:cubicBezTo>
                <a:cubicBezTo>
                  <a:pt x="415" y="406"/>
                  <a:pt x="413" y="431"/>
                  <a:pt x="413" y="431"/>
                </a:cubicBezTo>
                <a:cubicBezTo>
                  <a:pt x="413" y="680"/>
                  <a:pt x="413" y="680"/>
                  <a:pt x="413" y="680"/>
                </a:cubicBezTo>
                <a:cubicBezTo>
                  <a:pt x="413" y="707"/>
                  <a:pt x="413" y="707"/>
                  <a:pt x="413" y="707"/>
                </a:cubicBezTo>
                <a:cubicBezTo>
                  <a:pt x="413" y="708"/>
                  <a:pt x="413" y="708"/>
                  <a:pt x="414" y="709"/>
                </a:cubicBezTo>
                <a:cubicBezTo>
                  <a:pt x="415" y="710"/>
                  <a:pt x="416" y="711"/>
                  <a:pt x="417" y="712"/>
                </a:cubicBezTo>
                <a:cubicBezTo>
                  <a:pt x="359" y="712"/>
                  <a:pt x="359" y="712"/>
                  <a:pt x="359" y="712"/>
                </a:cubicBezTo>
                <a:cubicBezTo>
                  <a:pt x="360" y="709"/>
                  <a:pt x="361" y="704"/>
                  <a:pt x="362" y="695"/>
                </a:cubicBezTo>
                <a:cubicBezTo>
                  <a:pt x="365" y="678"/>
                  <a:pt x="367" y="653"/>
                  <a:pt x="367" y="653"/>
                </a:cubicBezTo>
                <a:cubicBezTo>
                  <a:pt x="367" y="638"/>
                  <a:pt x="367" y="638"/>
                  <a:pt x="367" y="638"/>
                </a:cubicBezTo>
                <a:cubicBezTo>
                  <a:pt x="367" y="545"/>
                  <a:pt x="367" y="545"/>
                  <a:pt x="367" y="545"/>
                </a:cubicBezTo>
                <a:cubicBezTo>
                  <a:pt x="367" y="518"/>
                  <a:pt x="367" y="518"/>
                  <a:pt x="367" y="518"/>
                </a:cubicBezTo>
                <a:cubicBezTo>
                  <a:pt x="367" y="518"/>
                  <a:pt x="366" y="517"/>
                  <a:pt x="366" y="517"/>
                </a:cubicBezTo>
                <a:cubicBezTo>
                  <a:pt x="359" y="508"/>
                  <a:pt x="353" y="513"/>
                  <a:pt x="351" y="517"/>
                </a:cubicBezTo>
                <a:cubicBezTo>
                  <a:pt x="350" y="517"/>
                  <a:pt x="350" y="518"/>
                  <a:pt x="350" y="518"/>
                </a:cubicBezTo>
                <a:cubicBezTo>
                  <a:pt x="350" y="518"/>
                  <a:pt x="350" y="518"/>
                  <a:pt x="350" y="518"/>
                </a:cubicBezTo>
                <a:cubicBezTo>
                  <a:pt x="348" y="517"/>
                  <a:pt x="343" y="516"/>
                  <a:pt x="333" y="515"/>
                </a:cubicBezTo>
                <a:cubicBezTo>
                  <a:pt x="315" y="512"/>
                  <a:pt x="290" y="511"/>
                  <a:pt x="290" y="511"/>
                </a:cubicBezTo>
                <a:cubicBezTo>
                  <a:pt x="275" y="511"/>
                  <a:pt x="275" y="511"/>
                  <a:pt x="275" y="511"/>
                </a:cubicBezTo>
                <a:cubicBezTo>
                  <a:pt x="216" y="511"/>
                  <a:pt x="216" y="511"/>
                  <a:pt x="216" y="511"/>
                </a:cubicBezTo>
                <a:cubicBezTo>
                  <a:pt x="189" y="511"/>
                  <a:pt x="189" y="511"/>
                  <a:pt x="189" y="511"/>
                </a:cubicBezTo>
                <a:cubicBezTo>
                  <a:pt x="189" y="511"/>
                  <a:pt x="188" y="511"/>
                  <a:pt x="188" y="511"/>
                </a:cubicBezTo>
                <a:cubicBezTo>
                  <a:pt x="179" y="518"/>
                  <a:pt x="184" y="524"/>
                  <a:pt x="188" y="527"/>
                </a:cubicBezTo>
                <a:cubicBezTo>
                  <a:pt x="188" y="527"/>
                  <a:pt x="189" y="527"/>
                  <a:pt x="189" y="527"/>
                </a:cubicBezTo>
                <a:cubicBezTo>
                  <a:pt x="190" y="527"/>
                  <a:pt x="190" y="527"/>
                  <a:pt x="190" y="527"/>
                </a:cubicBezTo>
                <a:cubicBezTo>
                  <a:pt x="190" y="528"/>
                  <a:pt x="190" y="529"/>
                  <a:pt x="190" y="530"/>
                </a:cubicBezTo>
                <a:cubicBezTo>
                  <a:pt x="187" y="547"/>
                  <a:pt x="186" y="572"/>
                  <a:pt x="186" y="572"/>
                </a:cubicBezTo>
                <a:cubicBezTo>
                  <a:pt x="186" y="588"/>
                  <a:pt x="186" y="588"/>
                  <a:pt x="186" y="588"/>
                </a:cubicBezTo>
                <a:cubicBezTo>
                  <a:pt x="186" y="652"/>
                  <a:pt x="186" y="652"/>
                  <a:pt x="186" y="652"/>
                </a:cubicBezTo>
                <a:cubicBezTo>
                  <a:pt x="183" y="650"/>
                  <a:pt x="183" y="650"/>
                  <a:pt x="183" y="650"/>
                </a:cubicBezTo>
                <a:cubicBezTo>
                  <a:pt x="186" y="657"/>
                  <a:pt x="186" y="657"/>
                  <a:pt x="186" y="657"/>
                </a:cubicBezTo>
                <a:cubicBezTo>
                  <a:pt x="185" y="680"/>
                  <a:pt x="185" y="680"/>
                  <a:pt x="185" y="680"/>
                </a:cubicBezTo>
                <a:cubicBezTo>
                  <a:pt x="185" y="696"/>
                  <a:pt x="185" y="696"/>
                  <a:pt x="185" y="696"/>
                </a:cubicBezTo>
                <a:cubicBezTo>
                  <a:pt x="185" y="696"/>
                  <a:pt x="185" y="696"/>
                  <a:pt x="184" y="697"/>
                </a:cubicBezTo>
                <a:cubicBezTo>
                  <a:pt x="184" y="697"/>
                  <a:pt x="184" y="697"/>
                  <a:pt x="184" y="697"/>
                </a:cubicBezTo>
                <a:cubicBezTo>
                  <a:pt x="184" y="697"/>
                  <a:pt x="185" y="698"/>
                  <a:pt x="185" y="699"/>
                </a:cubicBezTo>
                <a:cubicBezTo>
                  <a:pt x="185" y="707"/>
                  <a:pt x="185" y="707"/>
                  <a:pt x="185" y="707"/>
                </a:cubicBezTo>
                <a:cubicBezTo>
                  <a:pt x="186" y="708"/>
                  <a:pt x="186" y="708"/>
                  <a:pt x="186" y="709"/>
                </a:cubicBezTo>
                <a:cubicBezTo>
                  <a:pt x="187" y="710"/>
                  <a:pt x="188" y="711"/>
                  <a:pt x="189" y="712"/>
                </a:cubicBezTo>
                <a:cubicBezTo>
                  <a:pt x="73" y="712"/>
                  <a:pt x="73" y="712"/>
                  <a:pt x="73" y="712"/>
                </a:cubicBezTo>
                <a:cubicBezTo>
                  <a:pt x="45" y="712"/>
                  <a:pt x="45" y="712"/>
                  <a:pt x="45" y="712"/>
                </a:cubicBezTo>
                <a:cubicBezTo>
                  <a:pt x="45" y="712"/>
                  <a:pt x="44" y="712"/>
                  <a:pt x="44" y="712"/>
                </a:cubicBezTo>
                <a:cubicBezTo>
                  <a:pt x="35" y="719"/>
                  <a:pt x="41" y="725"/>
                  <a:pt x="44" y="728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73" y="728"/>
                  <a:pt x="73" y="728"/>
                  <a:pt x="73" y="728"/>
                </a:cubicBezTo>
                <a:cubicBezTo>
                  <a:pt x="304" y="728"/>
                  <a:pt x="304" y="728"/>
                  <a:pt x="304" y="728"/>
                </a:cubicBezTo>
                <a:cubicBezTo>
                  <a:pt x="284" y="729"/>
                  <a:pt x="264" y="731"/>
                  <a:pt x="245" y="733"/>
                </a:cubicBezTo>
                <a:cubicBezTo>
                  <a:pt x="201" y="736"/>
                  <a:pt x="159" y="739"/>
                  <a:pt x="119" y="740"/>
                </a:cubicBezTo>
                <a:cubicBezTo>
                  <a:pt x="98" y="740"/>
                  <a:pt x="79" y="740"/>
                  <a:pt x="60" y="738"/>
                </a:cubicBezTo>
                <a:cubicBezTo>
                  <a:pt x="51" y="738"/>
                  <a:pt x="41" y="737"/>
                  <a:pt x="33" y="735"/>
                </a:cubicBezTo>
                <a:cubicBezTo>
                  <a:pt x="30" y="735"/>
                  <a:pt x="28" y="735"/>
                  <a:pt x="26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19" y="733"/>
                  <a:pt x="15" y="732"/>
                  <a:pt x="13" y="731"/>
                </a:cubicBezTo>
                <a:cubicBezTo>
                  <a:pt x="10" y="731"/>
                  <a:pt x="8" y="730"/>
                  <a:pt x="8" y="730"/>
                </a:cubicBezTo>
                <a:cubicBezTo>
                  <a:pt x="8" y="730"/>
                  <a:pt x="7" y="730"/>
                  <a:pt x="7" y="730"/>
                </a:cubicBezTo>
                <a:cubicBezTo>
                  <a:pt x="0" y="734"/>
                  <a:pt x="2" y="738"/>
                  <a:pt x="4" y="740"/>
                </a:cubicBezTo>
                <a:cubicBezTo>
                  <a:pt x="5" y="741"/>
                  <a:pt x="5" y="741"/>
                  <a:pt x="5" y="741"/>
                </a:cubicBezTo>
                <a:cubicBezTo>
                  <a:pt x="5" y="741"/>
                  <a:pt x="7" y="741"/>
                  <a:pt x="10" y="742"/>
                </a:cubicBezTo>
                <a:cubicBezTo>
                  <a:pt x="13" y="743"/>
                  <a:pt x="17" y="744"/>
                  <a:pt x="22" y="745"/>
                </a:cubicBezTo>
                <a:cubicBezTo>
                  <a:pt x="24" y="745"/>
                  <a:pt x="25" y="745"/>
                  <a:pt x="27" y="746"/>
                </a:cubicBezTo>
                <a:cubicBezTo>
                  <a:pt x="36" y="747"/>
                  <a:pt x="46" y="748"/>
                  <a:pt x="55" y="749"/>
                </a:cubicBezTo>
                <a:cubicBezTo>
                  <a:pt x="74" y="751"/>
                  <a:pt x="94" y="751"/>
                  <a:pt x="114" y="751"/>
                </a:cubicBezTo>
                <a:cubicBezTo>
                  <a:pt x="154" y="751"/>
                  <a:pt x="196" y="748"/>
                  <a:pt x="240" y="744"/>
                </a:cubicBezTo>
                <a:cubicBezTo>
                  <a:pt x="261" y="742"/>
                  <a:pt x="283" y="741"/>
                  <a:pt x="305" y="739"/>
                </a:cubicBezTo>
                <a:cubicBezTo>
                  <a:pt x="317" y="738"/>
                  <a:pt x="328" y="737"/>
                  <a:pt x="339" y="737"/>
                </a:cubicBezTo>
                <a:cubicBezTo>
                  <a:pt x="345" y="737"/>
                  <a:pt x="350" y="736"/>
                  <a:pt x="356" y="736"/>
                </a:cubicBezTo>
                <a:cubicBezTo>
                  <a:pt x="361" y="736"/>
                  <a:pt x="367" y="735"/>
                  <a:pt x="373" y="735"/>
                </a:cubicBezTo>
                <a:cubicBezTo>
                  <a:pt x="406" y="733"/>
                  <a:pt x="440" y="730"/>
                  <a:pt x="474" y="728"/>
                </a:cubicBezTo>
                <a:cubicBezTo>
                  <a:pt x="1119" y="728"/>
                  <a:pt x="1119" y="728"/>
                  <a:pt x="1119" y="728"/>
                </a:cubicBezTo>
                <a:cubicBezTo>
                  <a:pt x="1119" y="728"/>
                  <a:pt x="1165" y="725"/>
                  <a:pt x="1163" y="725"/>
                </a:cubicBezTo>
                <a:cubicBezTo>
                  <a:pt x="1181" y="723"/>
                  <a:pt x="1193" y="719"/>
                  <a:pt x="1163" y="716"/>
                </a:cubicBezTo>
                <a:close/>
                <a:moveTo>
                  <a:pt x="1024" y="193"/>
                </a:moveTo>
                <a:cubicBezTo>
                  <a:pt x="1027" y="194"/>
                  <a:pt x="1030" y="196"/>
                  <a:pt x="1032" y="197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31" y="238"/>
                  <a:pt x="1029" y="236"/>
                  <a:pt x="1027" y="234"/>
                </a:cubicBezTo>
                <a:cubicBezTo>
                  <a:pt x="1020" y="227"/>
                  <a:pt x="1013" y="220"/>
                  <a:pt x="1006" y="214"/>
                </a:cubicBezTo>
                <a:cubicBezTo>
                  <a:pt x="1000" y="209"/>
                  <a:pt x="995" y="204"/>
                  <a:pt x="995" y="204"/>
                </a:cubicBezTo>
                <a:cubicBezTo>
                  <a:pt x="983" y="195"/>
                  <a:pt x="983" y="195"/>
                  <a:pt x="983" y="195"/>
                </a:cubicBezTo>
                <a:cubicBezTo>
                  <a:pt x="960" y="178"/>
                  <a:pt x="936" y="161"/>
                  <a:pt x="911" y="146"/>
                </a:cubicBezTo>
                <a:cubicBezTo>
                  <a:pt x="909" y="144"/>
                  <a:pt x="907" y="143"/>
                  <a:pt x="905" y="142"/>
                </a:cubicBezTo>
                <a:cubicBezTo>
                  <a:pt x="899" y="138"/>
                  <a:pt x="899" y="138"/>
                  <a:pt x="899" y="138"/>
                </a:cubicBezTo>
                <a:cubicBezTo>
                  <a:pt x="895" y="136"/>
                  <a:pt x="891" y="134"/>
                  <a:pt x="888" y="131"/>
                </a:cubicBezTo>
                <a:cubicBezTo>
                  <a:pt x="888" y="131"/>
                  <a:pt x="887" y="131"/>
                  <a:pt x="887" y="131"/>
                </a:cubicBezTo>
                <a:cubicBezTo>
                  <a:pt x="886" y="131"/>
                  <a:pt x="885" y="132"/>
                  <a:pt x="884" y="132"/>
                </a:cubicBezTo>
                <a:cubicBezTo>
                  <a:pt x="884" y="89"/>
                  <a:pt x="884" y="89"/>
                  <a:pt x="884" y="89"/>
                </a:cubicBezTo>
                <a:cubicBezTo>
                  <a:pt x="885" y="90"/>
                  <a:pt x="885" y="90"/>
                  <a:pt x="886" y="91"/>
                </a:cubicBezTo>
                <a:cubicBezTo>
                  <a:pt x="890" y="94"/>
                  <a:pt x="894" y="97"/>
                  <a:pt x="897" y="100"/>
                </a:cubicBezTo>
                <a:cubicBezTo>
                  <a:pt x="905" y="105"/>
                  <a:pt x="912" y="110"/>
                  <a:pt x="919" y="114"/>
                </a:cubicBezTo>
                <a:cubicBezTo>
                  <a:pt x="920" y="115"/>
                  <a:pt x="922" y="116"/>
                  <a:pt x="924" y="118"/>
                </a:cubicBezTo>
                <a:cubicBezTo>
                  <a:pt x="926" y="119"/>
                  <a:pt x="926" y="119"/>
                  <a:pt x="926" y="119"/>
                </a:cubicBezTo>
                <a:cubicBezTo>
                  <a:pt x="928" y="121"/>
                  <a:pt x="928" y="121"/>
                  <a:pt x="928" y="121"/>
                </a:cubicBezTo>
                <a:cubicBezTo>
                  <a:pt x="938" y="129"/>
                  <a:pt x="938" y="129"/>
                  <a:pt x="938" y="129"/>
                </a:cubicBezTo>
                <a:cubicBezTo>
                  <a:pt x="977" y="160"/>
                  <a:pt x="977" y="160"/>
                  <a:pt x="977" y="160"/>
                </a:cubicBezTo>
                <a:cubicBezTo>
                  <a:pt x="987" y="168"/>
                  <a:pt x="987" y="168"/>
                  <a:pt x="987" y="168"/>
                </a:cubicBezTo>
                <a:cubicBezTo>
                  <a:pt x="987" y="168"/>
                  <a:pt x="997" y="175"/>
                  <a:pt x="1006" y="181"/>
                </a:cubicBezTo>
                <a:cubicBezTo>
                  <a:pt x="1016" y="187"/>
                  <a:pt x="1025" y="193"/>
                  <a:pt x="1024" y="193"/>
                </a:cubicBezTo>
                <a:close/>
                <a:moveTo>
                  <a:pt x="934" y="20"/>
                </a:moveTo>
                <a:cubicBezTo>
                  <a:pt x="935" y="21"/>
                  <a:pt x="935" y="21"/>
                  <a:pt x="935" y="21"/>
                </a:cubicBezTo>
                <a:cubicBezTo>
                  <a:pt x="943" y="25"/>
                  <a:pt x="950" y="29"/>
                  <a:pt x="957" y="35"/>
                </a:cubicBezTo>
                <a:cubicBezTo>
                  <a:pt x="965" y="41"/>
                  <a:pt x="973" y="47"/>
                  <a:pt x="981" y="54"/>
                </a:cubicBezTo>
                <a:cubicBezTo>
                  <a:pt x="984" y="57"/>
                  <a:pt x="987" y="60"/>
                  <a:pt x="990" y="63"/>
                </a:cubicBezTo>
                <a:cubicBezTo>
                  <a:pt x="990" y="63"/>
                  <a:pt x="999" y="70"/>
                  <a:pt x="1007" y="78"/>
                </a:cubicBezTo>
                <a:cubicBezTo>
                  <a:pt x="1015" y="85"/>
                  <a:pt x="1024" y="93"/>
                  <a:pt x="1023" y="92"/>
                </a:cubicBezTo>
                <a:cubicBezTo>
                  <a:pt x="1026" y="95"/>
                  <a:pt x="1030" y="97"/>
                  <a:pt x="1032" y="99"/>
                </a:cubicBezTo>
                <a:cubicBezTo>
                  <a:pt x="1032" y="137"/>
                  <a:pt x="1032" y="137"/>
                  <a:pt x="1032" y="137"/>
                </a:cubicBezTo>
                <a:cubicBezTo>
                  <a:pt x="1027" y="131"/>
                  <a:pt x="1021" y="124"/>
                  <a:pt x="1016" y="119"/>
                </a:cubicBezTo>
                <a:cubicBezTo>
                  <a:pt x="1010" y="113"/>
                  <a:pt x="1005" y="109"/>
                  <a:pt x="1005" y="109"/>
                </a:cubicBezTo>
                <a:cubicBezTo>
                  <a:pt x="994" y="99"/>
                  <a:pt x="994" y="99"/>
                  <a:pt x="994" y="99"/>
                </a:cubicBezTo>
                <a:cubicBezTo>
                  <a:pt x="965" y="73"/>
                  <a:pt x="936" y="46"/>
                  <a:pt x="904" y="22"/>
                </a:cubicBezTo>
                <a:cubicBezTo>
                  <a:pt x="902" y="21"/>
                  <a:pt x="901" y="20"/>
                  <a:pt x="899" y="19"/>
                </a:cubicBezTo>
                <a:cubicBezTo>
                  <a:pt x="934" y="19"/>
                  <a:pt x="934" y="19"/>
                  <a:pt x="934" y="19"/>
                </a:cubicBezTo>
                <a:cubicBezTo>
                  <a:pt x="934" y="19"/>
                  <a:pt x="934" y="20"/>
                  <a:pt x="934" y="20"/>
                </a:cubicBezTo>
                <a:close/>
                <a:moveTo>
                  <a:pt x="904" y="699"/>
                </a:moveTo>
                <a:cubicBezTo>
                  <a:pt x="904" y="699"/>
                  <a:pt x="903" y="699"/>
                  <a:pt x="903" y="698"/>
                </a:cubicBezTo>
                <a:cubicBezTo>
                  <a:pt x="902" y="697"/>
                  <a:pt x="902" y="696"/>
                  <a:pt x="902" y="696"/>
                </a:cubicBezTo>
                <a:cubicBezTo>
                  <a:pt x="902" y="696"/>
                  <a:pt x="900" y="694"/>
                  <a:pt x="898" y="692"/>
                </a:cubicBezTo>
                <a:cubicBezTo>
                  <a:pt x="895" y="690"/>
                  <a:pt x="893" y="687"/>
                  <a:pt x="890" y="684"/>
                </a:cubicBezTo>
                <a:cubicBezTo>
                  <a:pt x="889" y="683"/>
                  <a:pt x="888" y="681"/>
                  <a:pt x="887" y="680"/>
                </a:cubicBezTo>
                <a:cubicBezTo>
                  <a:pt x="886" y="679"/>
                  <a:pt x="886" y="679"/>
                  <a:pt x="885" y="677"/>
                </a:cubicBezTo>
                <a:cubicBezTo>
                  <a:pt x="885" y="676"/>
                  <a:pt x="884" y="676"/>
                  <a:pt x="884" y="675"/>
                </a:cubicBezTo>
                <a:cubicBezTo>
                  <a:pt x="884" y="675"/>
                  <a:pt x="884" y="675"/>
                  <a:pt x="884" y="675"/>
                </a:cubicBezTo>
                <a:cubicBezTo>
                  <a:pt x="884" y="656"/>
                  <a:pt x="884" y="656"/>
                  <a:pt x="884" y="656"/>
                </a:cubicBezTo>
                <a:cubicBezTo>
                  <a:pt x="887" y="659"/>
                  <a:pt x="889" y="663"/>
                  <a:pt x="892" y="666"/>
                </a:cubicBezTo>
                <a:cubicBezTo>
                  <a:pt x="898" y="673"/>
                  <a:pt x="903" y="680"/>
                  <a:pt x="908" y="684"/>
                </a:cubicBezTo>
                <a:cubicBezTo>
                  <a:pt x="912" y="689"/>
                  <a:pt x="915" y="692"/>
                  <a:pt x="915" y="692"/>
                </a:cubicBezTo>
                <a:cubicBezTo>
                  <a:pt x="915" y="692"/>
                  <a:pt x="919" y="696"/>
                  <a:pt x="923" y="699"/>
                </a:cubicBezTo>
                <a:cubicBezTo>
                  <a:pt x="923" y="699"/>
                  <a:pt x="923" y="699"/>
                  <a:pt x="924" y="700"/>
                </a:cubicBezTo>
                <a:cubicBezTo>
                  <a:pt x="917" y="699"/>
                  <a:pt x="910" y="699"/>
                  <a:pt x="904" y="699"/>
                </a:cubicBezTo>
                <a:close/>
                <a:moveTo>
                  <a:pt x="1021" y="240"/>
                </a:moveTo>
                <a:cubicBezTo>
                  <a:pt x="1025" y="243"/>
                  <a:pt x="1029" y="245"/>
                  <a:pt x="1032" y="247"/>
                </a:cubicBezTo>
                <a:cubicBezTo>
                  <a:pt x="1032" y="287"/>
                  <a:pt x="1032" y="287"/>
                  <a:pt x="1032" y="287"/>
                </a:cubicBezTo>
                <a:cubicBezTo>
                  <a:pt x="1031" y="285"/>
                  <a:pt x="1028" y="281"/>
                  <a:pt x="1021" y="274"/>
                </a:cubicBezTo>
                <a:cubicBezTo>
                  <a:pt x="1015" y="268"/>
                  <a:pt x="1008" y="260"/>
                  <a:pt x="1002" y="254"/>
                </a:cubicBezTo>
                <a:cubicBezTo>
                  <a:pt x="996" y="248"/>
                  <a:pt x="991" y="244"/>
                  <a:pt x="991" y="244"/>
                </a:cubicBezTo>
                <a:cubicBezTo>
                  <a:pt x="979" y="234"/>
                  <a:pt x="979" y="234"/>
                  <a:pt x="979" y="234"/>
                </a:cubicBezTo>
                <a:cubicBezTo>
                  <a:pt x="958" y="216"/>
                  <a:pt x="935" y="198"/>
                  <a:pt x="911" y="182"/>
                </a:cubicBezTo>
                <a:cubicBezTo>
                  <a:pt x="908" y="179"/>
                  <a:pt x="903" y="176"/>
                  <a:pt x="900" y="174"/>
                </a:cubicBezTo>
                <a:cubicBezTo>
                  <a:pt x="896" y="172"/>
                  <a:pt x="893" y="169"/>
                  <a:pt x="890" y="167"/>
                </a:cubicBezTo>
                <a:cubicBezTo>
                  <a:pt x="890" y="167"/>
                  <a:pt x="889" y="166"/>
                  <a:pt x="889" y="166"/>
                </a:cubicBezTo>
                <a:cubicBezTo>
                  <a:pt x="887" y="166"/>
                  <a:pt x="886" y="166"/>
                  <a:pt x="884" y="167"/>
                </a:cubicBezTo>
                <a:cubicBezTo>
                  <a:pt x="884" y="149"/>
                  <a:pt x="884" y="149"/>
                  <a:pt x="884" y="149"/>
                </a:cubicBezTo>
                <a:cubicBezTo>
                  <a:pt x="886" y="150"/>
                  <a:pt x="889" y="151"/>
                  <a:pt x="891" y="153"/>
                </a:cubicBezTo>
                <a:cubicBezTo>
                  <a:pt x="897" y="156"/>
                  <a:pt x="897" y="156"/>
                  <a:pt x="897" y="156"/>
                </a:cubicBezTo>
                <a:cubicBezTo>
                  <a:pt x="898" y="157"/>
                  <a:pt x="900" y="158"/>
                  <a:pt x="902" y="159"/>
                </a:cubicBezTo>
                <a:cubicBezTo>
                  <a:pt x="927" y="175"/>
                  <a:pt x="950" y="191"/>
                  <a:pt x="973" y="209"/>
                </a:cubicBezTo>
                <a:cubicBezTo>
                  <a:pt x="984" y="216"/>
                  <a:pt x="984" y="216"/>
                  <a:pt x="984" y="216"/>
                </a:cubicBezTo>
                <a:cubicBezTo>
                  <a:pt x="984" y="216"/>
                  <a:pt x="993" y="223"/>
                  <a:pt x="1003" y="229"/>
                </a:cubicBezTo>
                <a:cubicBezTo>
                  <a:pt x="1012" y="235"/>
                  <a:pt x="1021" y="241"/>
                  <a:pt x="1021" y="240"/>
                </a:cubicBezTo>
                <a:close/>
                <a:moveTo>
                  <a:pt x="884" y="183"/>
                </a:moveTo>
                <a:cubicBezTo>
                  <a:pt x="886" y="185"/>
                  <a:pt x="889" y="186"/>
                  <a:pt x="891" y="188"/>
                </a:cubicBezTo>
                <a:cubicBezTo>
                  <a:pt x="895" y="190"/>
                  <a:pt x="898" y="193"/>
                  <a:pt x="902" y="195"/>
                </a:cubicBezTo>
                <a:cubicBezTo>
                  <a:pt x="925" y="211"/>
                  <a:pt x="947" y="229"/>
                  <a:pt x="969" y="247"/>
                </a:cubicBezTo>
                <a:cubicBezTo>
                  <a:pt x="979" y="255"/>
                  <a:pt x="979" y="255"/>
                  <a:pt x="979" y="255"/>
                </a:cubicBezTo>
                <a:cubicBezTo>
                  <a:pt x="979" y="255"/>
                  <a:pt x="988" y="262"/>
                  <a:pt x="997" y="269"/>
                </a:cubicBezTo>
                <a:cubicBezTo>
                  <a:pt x="1006" y="275"/>
                  <a:pt x="1016" y="282"/>
                  <a:pt x="1015" y="281"/>
                </a:cubicBezTo>
                <a:cubicBezTo>
                  <a:pt x="1023" y="286"/>
                  <a:pt x="1030" y="290"/>
                  <a:pt x="1032" y="289"/>
                </a:cubicBezTo>
                <a:cubicBezTo>
                  <a:pt x="1032" y="289"/>
                  <a:pt x="1032" y="289"/>
                  <a:pt x="1032" y="289"/>
                </a:cubicBezTo>
                <a:cubicBezTo>
                  <a:pt x="1032" y="336"/>
                  <a:pt x="1032" y="336"/>
                  <a:pt x="1032" y="336"/>
                </a:cubicBezTo>
                <a:cubicBezTo>
                  <a:pt x="1031" y="335"/>
                  <a:pt x="1029" y="333"/>
                  <a:pt x="1027" y="331"/>
                </a:cubicBezTo>
                <a:cubicBezTo>
                  <a:pt x="1015" y="318"/>
                  <a:pt x="997" y="301"/>
                  <a:pt x="997" y="301"/>
                </a:cubicBezTo>
                <a:cubicBezTo>
                  <a:pt x="986" y="291"/>
                  <a:pt x="986" y="291"/>
                  <a:pt x="986" y="291"/>
                </a:cubicBezTo>
                <a:cubicBezTo>
                  <a:pt x="960" y="269"/>
                  <a:pt x="935" y="248"/>
                  <a:pt x="909" y="227"/>
                </a:cubicBezTo>
                <a:cubicBezTo>
                  <a:pt x="902" y="222"/>
                  <a:pt x="895" y="216"/>
                  <a:pt x="887" y="211"/>
                </a:cubicBezTo>
                <a:cubicBezTo>
                  <a:pt x="887" y="211"/>
                  <a:pt x="886" y="211"/>
                  <a:pt x="886" y="211"/>
                </a:cubicBezTo>
                <a:cubicBezTo>
                  <a:pt x="885" y="211"/>
                  <a:pt x="885" y="211"/>
                  <a:pt x="884" y="211"/>
                </a:cubicBezTo>
                <a:lnTo>
                  <a:pt x="884" y="183"/>
                </a:lnTo>
                <a:close/>
                <a:moveTo>
                  <a:pt x="899" y="240"/>
                </a:moveTo>
                <a:cubicBezTo>
                  <a:pt x="925" y="261"/>
                  <a:pt x="950" y="282"/>
                  <a:pt x="975" y="303"/>
                </a:cubicBezTo>
                <a:cubicBezTo>
                  <a:pt x="985" y="312"/>
                  <a:pt x="985" y="312"/>
                  <a:pt x="985" y="312"/>
                </a:cubicBezTo>
                <a:cubicBezTo>
                  <a:pt x="985" y="312"/>
                  <a:pt x="994" y="319"/>
                  <a:pt x="1003" y="325"/>
                </a:cubicBezTo>
                <a:cubicBezTo>
                  <a:pt x="1013" y="332"/>
                  <a:pt x="1022" y="338"/>
                  <a:pt x="1021" y="338"/>
                </a:cubicBezTo>
                <a:cubicBezTo>
                  <a:pt x="1025" y="340"/>
                  <a:pt x="1029" y="343"/>
                  <a:pt x="1032" y="344"/>
                </a:cubicBezTo>
                <a:cubicBezTo>
                  <a:pt x="1032" y="386"/>
                  <a:pt x="1032" y="386"/>
                  <a:pt x="1032" y="386"/>
                </a:cubicBezTo>
                <a:cubicBezTo>
                  <a:pt x="1031" y="384"/>
                  <a:pt x="1029" y="383"/>
                  <a:pt x="1028" y="381"/>
                </a:cubicBezTo>
                <a:cubicBezTo>
                  <a:pt x="1015" y="368"/>
                  <a:pt x="998" y="351"/>
                  <a:pt x="998" y="351"/>
                </a:cubicBezTo>
                <a:cubicBezTo>
                  <a:pt x="986" y="341"/>
                  <a:pt x="986" y="341"/>
                  <a:pt x="986" y="341"/>
                </a:cubicBezTo>
                <a:cubicBezTo>
                  <a:pt x="949" y="308"/>
                  <a:pt x="949" y="308"/>
                  <a:pt x="949" y="308"/>
                </a:cubicBezTo>
                <a:cubicBezTo>
                  <a:pt x="943" y="303"/>
                  <a:pt x="936" y="297"/>
                  <a:pt x="930" y="292"/>
                </a:cubicBezTo>
                <a:cubicBezTo>
                  <a:pt x="925" y="288"/>
                  <a:pt x="925" y="288"/>
                  <a:pt x="925" y="288"/>
                </a:cubicBezTo>
                <a:cubicBezTo>
                  <a:pt x="923" y="287"/>
                  <a:pt x="922" y="285"/>
                  <a:pt x="920" y="284"/>
                </a:cubicBezTo>
                <a:cubicBezTo>
                  <a:pt x="910" y="277"/>
                  <a:pt x="910" y="277"/>
                  <a:pt x="910" y="277"/>
                </a:cubicBezTo>
                <a:cubicBezTo>
                  <a:pt x="903" y="271"/>
                  <a:pt x="896" y="266"/>
                  <a:pt x="890" y="260"/>
                </a:cubicBezTo>
                <a:cubicBezTo>
                  <a:pt x="890" y="260"/>
                  <a:pt x="889" y="259"/>
                  <a:pt x="889" y="259"/>
                </a:cubicBezTo>
                <a:cubicBezTo>
                  <a:pt x="887" y="259"/>
                  <a:pt x="886" y="259"/>
                  <a:pt x="884" y="260"/>
                </a:cubicBezTo>
                <a:cubicBezTo>
                  <a:pt x="884" y="229"/>
                  <a:pt x="884" y="229"/>
                  <a:pt x="884" y="229"/>
                </a:cubicBezTo>
                <a:cubicBezTo>
                  <a:pt x="889" y="233"/>
                  <a:pt x="894" y="237"/>
                  <a:pt x="899" y="240"/>
                </a:cubicBezTo>
                <a:close/>
                <a:moveTo>
                  <a:pt x="900" y="290"/>
                </a:moveTo>
                <a:cubicBezTo>
                  <a:pt x="910" y="297"/>
                  <a:pt x="910" y="297"/>
                  <a:pt x="910" y="297"/>
                </a:cubicBezTo>
                <a:cubicBezTo>
                  <a:pt x="912" y="298"/>
                  <a:pt x="913" y="300"/>
                  <a:pt x="915" y="301"/>
                </a:cubicBezTo>
                <a:cubicBezTo>
                  <a:pt x="919" y="305"/>
                  <a:pt x="919" y="305"/>
                  <a:pt x="919" y="305"/>
                </a:cubicBezTo>
                <a:cubicBezTo>
                  <a:pt x="926" y="310"/>
                  <a:pt x="932" y="315"/>
                  <a:pt x="938" y="321"/>
                </a:cubicBezTo>
                <a:cubicBezTo>
                  <a:pt x="975" y="353"/>
                  <a:pt x="975" y="353"/>
                  <a:pt x="975" y="353"/>
                </a:cubicBezTo>
                <a:cubicBezTo>
                  <a:pt x="985" y="362"/>
                  <a:pt x="985" y="362"/>
                  <a:pt x="985" y="362"/>
                </a:cubicBezTo>
                <a:cubicBezTo>
                  <a:pt x="985" y="362"/>
                  <a:pt x="994" y="369"/>
                  <a:pt x="1004" y="376"/>
                </a:cubicBezTo>
                <a:cubicBezTo>
                  <a:pt x="1013" y="382"/>
                  <a:pt x="1022" y="389"/>
                  <a:pt x="1022" y="388"/>
                </a:cubicBezTo>
                <a:cubicBezTo>
                  <a:pt x="1026" y="390"/>
                  <a:pt x="1029" y="392"/>
                  <a:pt x="1032" y="394"/>
                </a:cubicBezTo>
                <a:cubicBezTo>
                  <a:pt x="1032" y="429"/>
                  <a:pt x="1032" y="429"/>
                  <a:pt x="1032" y="429"/>
                </a:cubicBezTo>
                <a:cubicBezTo>
                  <a:pt x="1031" y="427"/>
                  <a:pt x="1028" y="425"/>
                  <a:pt x="1025" y="422"/>
                </a:cubicBezTo>
                <a:cubicBezTo>
                  <a:pt x="1012" y="410"/>
                  <a:pt x="994" y="393"/>
                  <a:pt x="994" y="393"/>
                </a:cubicBezTo>
                <a:cubicBezTo>
                  <a:pt x="982" y="384"/>
                  <a:pt x="982" y="384"/>
                  <a:pt x="982" y="384"/>
                </a:cubicBezTo>
                <a:cubicBezTo>
                  <a:pt x="956" y="362"/>
                  <a:pt x="930" y="340"/>
                  <a:pt x="903" y="318"/>
                </a:cubicBezTo>
                <a:cubicBezTo>
                  <a:pt x="896" y="312"/>
                  <a:pt x="890" y="307"/>
                  <a:pt x="884" y="301"/>
                </a:cubicBezTo>
                <a:cubicBezTo>
                  <a:pt x="884" y="277"/>
                  <a:pt x="884" y="277"/>
                  <a:pt x="884" y="277"/>
                </a:cubicBezTo>
                <a:cubicBezTo>
                  <a:pt x="889" y="281"/>
                  <a:pt x="895" y="286"/>
                  <a:pt x="900" y="290"/>
                </a:cubicBezTo>
                <a:close/>
                <a:moveTo>
                  <a:pt x="884" y="415"/>
                </a:moveTo>
                <a:cubicBezTo>
                  <a:pt x="893" y="423"/>
                  <a:pt x="893" y="423"/>
                  <a:pt x="893" y="423"/>
                </a:cubicBezTo>
                <a:cubicBezTo>
                  <a:pt x="918" y="446"/>
                  <a:pt x="942" y="469"/>
                  <a:pt x="968" y="491"/>
                </a:cubicBezTo>
                <a:cubicBezTo>
                  <a:pt x="978" y="500"/>
                  <a:pt x="978" y="500"/>
                  <a:pt x="978" y="500"/>
                </a:cubicBezTo>
                <a:cubicBezTo>
                  <a:pt x="978" y="500"/>
                  <a:pt x="987" y="507"/>
                  <a:pt x="996" y="514"/>
                </a:cubicBezTo>
                <a:cubicBezTo>
                  <a:pt x="1005" y="520"/>
                  <a:pt x="1015" y="527"/>
                  <a:pt x="1014" y="526"/>
                </a:cubicBezTo>
                <a:cubicBezTo>
                  <a:pt x="1022" y="531"/>
                  <a:pt x="1029" y="535"/>
                  <a:pt x="1031" y="534"/>
                </a:cubicBezTo>
                <a:cubicBezTo>
                  <a:pt x="1033" y="534"/>
                  <a:pt x="1031" y="530"/>
                  <a:pt x="1020" y="519"/>
                </a:cubicBezTo>
                <a:cubicBezTo>
                  <a:pt x="1014" y="513"/>
                  <a:pt x="1007" y="505"/>
                  <a:pt x="1001" y="499"/>
                </a:cubicBezTo>
                <a:cubicBezTo>
                  <a:pt x="995" y="493"/>
                  <a:pt x="990" y="489"/>
                  <a:pt x="990" y="489"/>
                </a:cubicBezTo>
                <a:cubicBezTo>
                  <a:pt x="979" y="479"/>
                  <a:pt x="979" y="479"/>
                  <a:pt x="979" y="479"/>
                </a:cubicBezTo>
                <a:cubicBezTo>
                  <a:pt x="953" y="457"/>
                  <a:pt x="929" y="434"/>
                  <a:pt x="904" y="411"/>
                </a:cubicBezTo>
                <a:cubicBezTo>
                  <a:pt x="884" y="393"/>
                  <a:pt x="884" y="393"/>
                  <a:pt x="884" y="393"/>
                </a:cubicBezTo>
                <a:cubicBezTo>
                  <a:pt x="884" y="373"/>
                  <a:pt x="884" y="373"/>
                  <a:pt x="884" y="373"/>
                </a:cubicBezTo>
                <a:cubicBezTo>
                  <a:pt x="887" y="376"/>
                  <a:pt x="891" y="378"/>
                  <a:pt x="894" y="381"/>
                </a:cubicBezTo>
                <a:cubicBezTo>
                  <a:pt x="901" y="385"/>
                  <a:pt x="907" y="389"/>
                  <a:pt x="913" y="394"/>
                </a:cubicBezTo>
                <a:cubicBezTo>
                  <a:pt x="916" y="396"/>
                  <a:pt x="919" y="398"/>
                  <a:pt x="922" y="401"/>
                </a:cubicBezTo>
                <a:cubicBezTo>
                  <a:pt x="925" y="403"/>
                  <a:pt x="928" y="405"/>
                  <a:pt x="931" y="408"/>
                </a:cubicBezTo>
                <a:cubicBezTo>
                  <a:pt x="942" y="417"/>
                  <a:pt x="954" y="428"/>
                  <a:pt x="965" y="438"/>
                </a:cubicBezTo>
                <a:cubicBezTo>
                  <a:pt x="975" y="447"/>
                  <a:pt x="975" y="447"/>
                  <a:pt x="975" y="447"/>
                </a:cubicBezTo>
                <a:cubicBezTo>
                  <a:pt x="975" y="447"/>
                  <a:pt x="984" y="454"/>
                  <a:pt x="992" y="461"/>
                </a:cubicBezTo>
                <a:cubicBezTo>
                  <a:pt x="1001" y="468"/>
                  <a:pt x="1010" y="475"/>
                  <a:pt x="1009" y="474"/>
                </a:cubicBezTo>
                <a:cubicBezTo>
                  <a:pt x="1017" y="480"/>
                  <a:pt x="1024" y="484"/>
                  <a:pt x="1026" y="483"/>
                </a:cubicBezTo>
                <a:cubicBezTo>
                  <a:pt x="1028" y="483"/>
                  <a:pt x="1026" y="479"/>
                  <a:pt x="1016" y="468"/>
                </a:cubicBezTo>
                <a:cubicBezTo>
                  <a:pt x="1010" y="461"/>
                  <a:pt x="1003" y="453"/>
                  <a:pt x="997" y="447"/>
                </a:cubicBezTo>
                <a:cubicBezTo>
                  <a:pt x="992" y="441"/>
                  <a:pt x="987" y="436"/>
                  <a:pt x="987" y="436"/>
                </a:cubicBezTo>
                <a:cubicBezTo>
                  <a:pt x="976" y="426"/>
                  <a:pt x="976" y="426"/>
                  <a:pt x="976" y="426"/>
                </a:cubicBezTo>
                <a:cubicBezTo>
                  <a:pt x="965" y="415"/>
                  <a:pt x="953" y="405"/>
                  <a:pt x="941" y="395"/>
                </a:cubicBezTo>
                <a:cubicBezTo>
                  <a:pt x="938" y="393"/>
                  <a:pt x="935" y="390"/>
                  <a:pt x="932" y="388"/>
                </a:cubicBezTo>
                <a:cubicBezTo>
                  <a:pt x="929" y="385"/>
                  <a:pt x="926" y="383"/>
                  <a:pt x="923" y="381"/>
                </a:cubicBezTo>
                <a:cubicBezTo>
                  <a:pt x="916" y="376"/>
                  <a:pt x="910" y="372"/>
                  <a:pt x="904" y="367"/>
                </a:cubicBezTo>
                <a:cubicBezTo>
                  <a:pt x="897" y="362"/>
                  <a:pt x="890" y="357"/>
                  <a:pt x="884" y="351"/>
                </a:cubicBezTo>
                <a:cubicBezTo>
                  <a:pt x="884" y="324"/>
                  <a:pt x="884" y="324"/>
                  <a:pt x="884" y="324"/>
                </a:cubicBezTo>
                <a:cubicBezTo>
                  <a:pt x="887" y="326"/>
                  <a:pt x="890" y="329"/>
                  <a:pt x="893" y="331"/>
                </a:cubicBezTo>
                <a:cubicBezTo>
                  <a:pt x="919" y="352"/>
                  <a:pt x="945" y="375"/>
                  <a:pt x="972" y="396"/>
                </a:cubicBezTo>
                <a:cubicBezTo>
                  <a:pt x="982" y="405"/>
                  <a:pt x="982" y="405"/>
                  <a:pt x="982" y="405"/>
                </a:cubicBezTo>
                <a:cubicBezTo>
                  <a:pt x="982" y="405"/>
                  <a:pt x="992" y="411"/>
                  <a:pt x="1001" y="418"/>
                </a:cubicBezTo>
                <a:cubicBezTo>
                  <a:pt x="1011" y="424"/>
                  <a:pt x="1020" y="430"/>
                  <a:pt x="1019" y="429"/>
                </a:cubicBezTo>
                <a:cubicBezTo>
                  <a:pt x="1024" y="432"/>
                  <a:pt x="1029" y="434"/>
                  <a:pt x="1032" y="436"/>
                </a:cubicBezTo>
                <a:cubicBezTo>
                  <a:pt x="1032" y="584"/>
                  <a:pt x="1032" y="584"/>
                  <a:pt x="1032" y="584"/>
                </a:cubicBezTo>
                <a:cubicBezTo>
                  <a:pt x="1031" y="583"/>
                  <a:pt x="1030" y="581"/>
                  <a:pt x="1029" y="580"/>
                </a:cubicBezTo>
                <a:cubicBezTo>
                  <a:pt x="1018" y="566"/>
                  <a:pt x="1001" y="548"/>
                  <a:pt x="1001" y="548"/>
                </a:cubicBezTo>
                <a:cubicBezTo>
                  <a:pt x="991" y="537"/>
                  <a:pt x="991" y="537"/>
                  <a:pt x="991" y="537"/>
                </a:cubicBezTo>
                <a:cubicBezTo>
                  <a:pt x="948" y="497"/>
                  <a:pt x="948" y="497"/>
                  <a:pt x="948" y="497"/>
                </a:cubicBezTo>
                <a:cubicBezTo>
                  <a:pt x="927" y="476"/>
                  <a:pt x="927" y="476"/>
                  <a:pt x="927" y="476"/>
                </a:cubicBezTo>
                <a:cubicBezTo>
                  <a:pt x="920" y="470"/>
                  <a:pt x="913" y="463"/>
                  <a:pt x="906" y="456"/>
                </a:cubicBezTo>
                <a:cubicBezTo>
                  <a:pt x="899" y="450"/>
                  <a:pt x="893" y="444"/>
                  <a:pt x="888" y="437"/>
                </a:cubicBezTo>
                <a:cubicBezTo>
                  <a:pt x="887" y="437"/>
                  <a:pt x="887" y="437"/>
                  <a:pt x="886" y="437"/>
                </a:cubicBezTo>
                <a:cubicBezTo>
                  <a:pt x="886" y="437"/>
                  <a:pt x="885" y="437"/>
                  <a:pt x="884" y="437"/>
                </a:cubicBezTo>
                <a:lnTo>
                  <a:pt x="884" y="415"/>
                </a:lnTo>
                <a:close/>
                <a:moveTo>
                  <a:pt x="882" y="710"/>
                </a:moveTo>
                <a:cubicBezTo>
                  <a:pt x="887" y="710"/>
                  <a:pt x="892" y="710"/>
                  <a:pt x="896" y="710"/>
                </a:cubicBezTo>
                <a:cubicBezTo>
                  <a:pt x="898" y="711"/>
                  <a:pt x="899" y="711"/>
                  <a:pt x="899" y="712"/>
                </a:cubicBezTo>
                <a:cubicBezTo>
                  <a:pt x="881" y="712"/>
                  <a:pt x="881" y="712"/>
                  <a:pt x="881" y="712"/>
                </a:cubicBezTo>
                <a:cubicBezTo>
                  <a:pt x="881" y="711"/>
                  <a:pt x="882" y="711"/>
                  <a:pt x="882" y="710"/>
                </a:cubicBezTo>
                <a:close/>
                <a:moveTo>
                  <a:pt x="907" y="710"/>
                </a:moveTo>
                <a:cubicBezTo>
                  <a:pt x="928" y="711"/>
                  <a:pt x="949" y="711"/>
                  <a:pt x="969" y="712"/>
                </a:cubicBezTo>
                <a:cubicBezTo>
                  <a:pt x="906" y="712"/>
                  <a:pt x="906" y="712"/>
                  <a:pt x="906" y="712"/>
                </a:cubicBezTo>
                <a:cubicBezTo>
                  <a:pt x="906" y="711"/>
                  <a:pt x="907" y="711"/>
                  <a:pt x="907" y="710"/>
                </a:cubicBezTo>
                <a:close/>
                <a:moveTo>
                  <a:pt x="1033" y="703"/>
                </a:moveTo>
                <a:cubicBezTo>
                  <a:pt x="1003" y="702"/>
                  <a:pt x="972" y="700"/>
                  <a:pt x="938" y="700"/>
                </a:cubicBezTo>
                <a:cubicBezTo>
                  <a:pt x="938" y="700"/>
                  <a:pt x="938" y="699"/>
                  <a:pt x="938" y="699"/>
                </a:cubicBezTo>
                <a:cubicBezTo>
                  <a:pt x="934" y="692"/>
                  <a:pt x="928" y="682"/>
                  <a:pt x="928" y="682"/>
                </a:cubicBezTo>
                <a:cubicBezTo>
                  <a:pt x="928" y="682"/>
                  <a:pt x="925" y="679"/>
                  <a:pt x="921" y="674"/>
                </a:cubicBezTo>
                <a:cubicBezTo>
                  <a:pt x="916" y="669"/>
                  <a:pt x="911" y="663"/>
                  <a:pt x="905" y="656"/>
                </a:cubicBezTo>
                <a:cubicBezTo>
                  <a:pt x="900" y="649"/>
                  <a:pt x="895" y="643"/>
                  <a:pt x="891" y="637"/>
                </a:cubicBezTo>
                <a:cubicBezTo>
                  <a:pt x="887" y="632"/>
                  <a:pt x="885" y="628"/>
                  <a:pt x="885" y="628"/>
                </a:cubicBezTo>
                <a:cubicBezTo>
                  <a:pt x="885" y="628"/>
                  <a:pt x="884" y="628"/>
                  <a:pt x="884" y="628"/>
                </a:cubicBezTo>
                <a:cubicBezTo>
                  <a:pt x="884" y="628"/>
                  <a:pt x="884" y="628"/>
                  <a:pt x="884" y="628"/>
                </a:cubicBezTo>
                <a:cubicBezTo>
                  <a:pt x="884" y="606"/>
                  <a:pt x="884" y="606"/>
                  <a:pt x="884" y="606"/>
                </a:cubicBezTo>
                <a:cubicBezTo>
                  <a:pt x="887" y="611"/>
                  <a:pt x="890" y="615"/>
                  <a:pt x="893" y="619"/>
                </a:cubicBezTo>
                <a:cubicBezTo>
                  <a:pt x="901" y="628"/>
                  <a:pt x="909" y="638"/>
                  <a:pt x="917" y="647"/>
                </a:cubicBezTo>
                <a:cubicBezTo>
                  <a:pt x="920" y="650"/>
                  <a:pt x="923" y="653"/>
                  <a:pt x="926" y="656"/>
                </a:cubicBezTo>
                <a:cubicBezTo>
                  <a:pt x="926" y="656"/>
                  <a:pt x="935" y="664"/>
                  <a:pt x="943" y="672"/>
                </a:cubicBezTo>
                <a:cubicBezTo>
                  <a:pt x="951" y="680"/>
                  <a:pt x="960" y="687"/>
                  <a:pt x="959" y="686"/>
                </a:cubicBezTo>
                <a:cubicBezTo>
                  <a:pt x="974" y="698"/>
                  <a:pt x="984" y="704"/>
                  <a:pt x="966" y="680"/>
                </a:cubicBezTo>
                <a:cubicBezTo>
                  <a:pt x="961" y="673"/>
                  <a:pt x="954" y="665"/>
                  <a:pt x="949" y="658"/>
                </a:cubicBezTo>
                <a:cubicBezTo>
                  <a:pt x="943" y="652"/>
                  <a:pt x="940" y="647"/>
                  <a:pt x="940" y="647"/>
                </a:cubicBezTo>
                <a:cubicBezTo>
                  <a:pt x="936" y="643"/>
                  <a:pt x="933" y="639"/>
                  <a:pt x="929" y="636"/>
                </a:cubicBezTo>
                <a:cubicBezTo>
                  <a:pt x="921" y="627"/>
                  <a:pt x="913" y="618"/>
                  <a:pt x="906" y="608"/>
                </a:cubicBezTo>
                <a:cubicBezTo>
                  <a:pt x="901" y="601"/>
                  <a:pt x="895" y="594"/>
                  <a:pt x="891" y="587"/>
                </a:cubicBezTo>
                <a:cubicBezTo>
                  <a:pt x="890" y="587"/>
                  <a:pt x="890" y="586"/>
                  <a:pt x="889" y="586"/>
                </a:cubicBezTo>
                <a:cubicBezTo>
                  <a:pt x="887" y="586"/>
                  <a:pt x="886" y="585"/>
                  <a:pt x="884" y="585"/>
                </a:cubicBezTo>
                <a:cubicBezTo>
                  <a:pt x="884" y="547"/>
                  <a:pt x="884" y="547"/>
                  <a:pt x="884" y="547"/>
                </a:cubicBezTo>
                <a:cubicBezTo>
                  <a:pt x="890" y="554"/>
                  <a:pt x="896" y="559"/>
                  <a:pt x="902" y="563"/>
                </a:cubicBezTo>
                <a:cubicBezTo>
                  <a:pt x="903" y="564"/>
                  <a:pt x="903" y="565"/>
                  <a:pt x="904" y="566"/>
                </a:cubicBezTo>
                <a:cubicBezTo>
                  <a:pt x="905" y="567"/>
                  <a:pt x="905" y="567"/>
                  <a:pt x="905" y="567"/>
                </a:cubicBezTo>
                <a:cubicBezTo>
                  <a:pt x="907" y="568"/>
                  <a:pt x="907" y="568"/>
                  <a:pt x="907" y="568"/>
                </a:cubicBezTo>
                <a:cubicBezTo>
                  <a:pt x="911" y="573"/>
                  <a:pt x="911" y="573"/>
                  <a:pt x="911" y="573"/>
                </a:cubicBezTo>
                <a:cubicBezTo>
                  <a:pt x="915" y="576"/>
                  <a:pt x="918" y="579"/>
                  <a:pt x="921" y="583"/>
                </a:cubicBezTo>
                <a:cubicBezTo>
                  <a:pt x="927" y="589"/>
                  <a:pt x="934" y="596"/>
                  <a:pt x="940" y="603"/>
                </a:cubicBezTo>
                <a:cubicBezTo>
                  <a:pt x="952" y="618"/>
                  <a:pt x="964" y="632"/>
                  <a:pt x="975" y="647"/>
                </a:cubicBezTo>
                <a:cubicBezTo>
                  <a:pt x="984" y="657"/>
                  <a:pt x="984" y="657"/>
                  <a:pt x="984" y="657"/>
                </a:cubicBezTo>
                <a:cubicBezTo>
                  <a:pt x="984" y="657"/>
                  <a:pt x="991" y="665"/>
                  <a:pt x="999" y="674"/>
                </a:cubicBezTo>
                <a:cubicBezTo>
                  <a:pt x="1007" y="682"/>
                  <a:pt x="1015" y="690"/>
                  <a:pt x="1015" y="689"/>
                </a:cubicBezTo>
                <a:cubicBezTo>
                  <a:pt x="1021" y="695"/>
                  <a:pt x="1028" y="700"/>
                  <a:pt x="1030" y="700"/>
                </a:cubicBezTo>
                <a:cubicBezTo>
                  <a:pt x="1032" y="700"/>
                  <a:pt x="1030" y="696"/>
                  <a:pt x="1022" y="683"/>
                </a:cubicBezTo>
                <a:cubicBezTo>
                  <a:pt x="1017" y="676"/>
                  <a:pt x="1011" y="667"/>
                  <a:pt x="1006" y="660"/>
                </a:cubicBezTo>
                <a:cubicBezTo>
                  <a:pt x="1001" y="653"/>
                  <a:pt x="998" y="648"/>
                  <a:pt x="998" y="648"/>
                </a:cubicBezTo>
                <a:cubicBezTo>
                  <a:pt x="988" y="636"/>
                  <a:pt x="988" y="636"/>
                  <a:pt x="988" y="636"/>
                </a:cubicBezTo>
                <a:cubicBezTo>
                  <a:pt x="976" y="622"/>
                  <a:pt x="964" y="607"/>
                  <a:pt x="952" y="593"/>
                </a:cubicBezTo>
                <a:cubicBezTo>
                  <a:pt x="946" y="586"/>
                  <a:pt x="940" y="578"/>
                  <a:pt x="933" y="571"/>
                </a:cubicBezTo>
                <a:cubicBezTo>
                  <a:pt x="930" y="568"/>
                  <a:pt x="927" y="564"/>
                  <a:pt x="923" y="561"/>
                </a:cubicBezTo>
                <a:cubicBezTo>
                  <a:pt x="918" y="556"/>
                  <a:pt x="918" y="556"/>
                  <a:pt x="918" y="556"/>
                </a:cubicBezTo>
                <a:cubicBezTo>
                  <a:pt x="917" y="555"/>
                  <a:pt x="917" y="555"/>
                  <a:pt x="917" y="555"/>
                </a:cubicBezTo>
                <a:cubicBezTo>
                  <a:pt x="915" y="553"/>
                  <a:pt x="915" y="553"/>
                  <a:pt x="915" y="553"/>
                </a:cubicBezTo>
                <a:cubicBezTo>
                  <a:pt x="914" y="552"/>
                  <a:pt x="913" y="552"/>
                  <a:pt x="912" y="551"/>
                </a:cubicBezTo>
                <a:cubicBezTo>
                  <a:pt x="909" y="548"/>
                  <a:pt x="905" y="545"/>
                  <a:pt x="902" y="542"/>
                </a:cubicBezTo>
                <a:cubicBezTo>
                  <a:pt x="899" y="539"/>
                  <a:pt x="896" y="537"/>
                  <a:pt x="894" y="534"/>
                </a:cubicBezTo>
                <a:cubicBezTo>
                  <a:pt x="894" y="533"/>
                  <a:pt x="893" y="533"/>
                  <a:pt x="893" y="533"/>
                </a:cubicBezTo>
                <a:cubicBezTo>
                  <a:pt x="889" y="532"/>
                  <a:pt x="886" y="532"/>
                  <a:pt x="884" y="533"/>
                </a:cubicBezTo>
                <a:cubicBezTo>
                  <a:pt x="884" y="502"/>
                  <a:pt x="884" y="502"/>
                  <a:pt x="884" y="502"/>
                </a:cubicBezTo>
                <a:cubicBezTo>
                  <a:pt x="887" y="505"/>
                  <a:pt x="889" y="507"/>
                  <a:pt x="892" y="510"/>
                </a:cubicBezTo>
                <a:cubicBezTo>
                  <a:pt x="902" y="518"/>
                  <a:pt x="902" y="518"/>
                  <a:pt x="902" y="518"/>
                </a:cubicBezTo>
                <a:cubicBezTo>
                  <a:pt x="905" y="521"/>
                  <a:pt x="908" y="524"/>
                  <a:pt x="912" y="527"/>
                </a:cubicBezTo>
                <a:cubicBezTo>
                  <a:pt x="918" y="533"/>
                  <a:pt x="924" y="539"/>
                  <a:pt x="930" y="545"/>
                </a:cubicBezTo>
                <a:cubicBezTo>
                  <a:pt x="943" y="558"/>
                  <a:pt x="955" y="570"/>
                  <a:pt x="967" y="583"/>
                </a:cubicBezTo>
                <a:cubicBezTo>
                  <a:pt x="976" y="592"/>
                  <a:pt x="976" y="592"/>
                  <a:pt x="976" y="592"/>
                </a:cubicBezTo>
                <a:cubicBezTo>
                  <a:pt x="976" y="592"/>
                  <a:pt x="984" y="600"/>
                  <a:pt x="993" y="608"/>
                </a:cubicBezTo>
                <a:cubicBezTo>
                  <a:pt x="1001" y="616"/>
                  <a:pt x="1009" y="623"/>
                  <a:pt x="1008" y="622"/>
                </a:cubicBezTo>
                <a:cubicBezTo>
                  <a:pt x="1022" y="635"/>
                  <a:pt x="1033" y="641"/>
                  <a:pt x="1015" y="617"/>
                </a:cubicBezTo>
                <a:cubicBezTo>
                  <a:pt x="1005" y="602"/>
                  <a:pt x="989" y="583"/>
                  <a:pt x="989" y="583"/>
                </a:cubicBezTo>
                <a:cubicBezTo>
                  <a:pt x="979" y="572"/>
                  <a:pt x="979" y="572"/>
                  <a:pt x="979" y="572"/>
                </a:cubicBezTo>
                <a:cubicBezTo>
                  <a:pt x="967" y="559"/>
                  <a:pt x="955" y="546"/>
                  <a:pt x="942" y="534"/>
                </a:cubicBezTo>
                <a:cubicBezTo>
                  <a:pt x="936" y="527"/>
                  <a:pt x="929" y="521"/>
                  <a:pt x="923" y="515"/>
                </a:cubicBezTo>
                <a:cubicBezTo>
                  <a:pt x="920" y="512"/>
                  <a:pt x="916" y="509"/>
                  <a:pt x="913" y="506"/>
                </a:cubicBezTo>
                <a:cubicBezTo>
                  <a:pt x="903" y="497"/>
                  <a:pt x="903" y="497"/>
                  <a:pt x="903" y="497"/>
                </a:cubicBezTo>
                <a:cubicBezTo>
                  <a:pt x="896" y="491"/>
                  <a:pt x="890" y="485"/>
                  <a:pt x="886" y="479"/>
                </a:cubicBezTo>
                <a:cubicBezTo>
                  <a:pt x="885" y="479"/>
                  <a:pt x="885" y="478"/>
                  <a:pt x="884" y="478"/>
                </a:cubicBezTo>
                <a:cubicBezTo>
                  <a:pt x="884" y="478"/>
                  <a:pt x="884" y="478"/>
                  <a:pt x="884" y="478"/>
                </a:cubicBezTo>
                <a:cubicBezTo>
                  <a:pt x="884" y="458"/>
                  <a:pt x="884" y="458"/>
                  <a:pt x="884" y="458"/>
                </a:cubicBezTo>
                <a:cubicBezTo>
                  <a:pt x="888" y="461"/>
                  <a:pt x="891" y="465"/>
                  <a:pt x="894" y="468"/>
                </a:cubicBezTo>
                <a:cubicBezTo>
                  <a:pt x="902" y="475"/>
                  <a:pt x="909" y="482"/>
                  <a:pt x="916" y="488"/>
                </a:cubicBezTo>
                <a:cubicBezTo>
                  <a:pt x="937" y="508"/>
                  <a:pt x="937" y="508"/>
                  <a:pt x="937" y="508"/>
                </a:cubicBezTo>
                <a:cubicBezTo>
                  <a:pt x="979" y="549"/>
                  <a:pt x="979" y="549"/>
                  <a:pt x="979" y="549"/>
                </a:cubicBezTo>
                <a:cubicBezTo>
                  <a:pt x="989" y="558"/>
                  <a:pt x="989" y="558"/>
                  <a:pt x="989" y="558"/>
                </a:cubicBezTo>
                <a:cubicBezTo>
                  <a:pt x="989" y="558"/>
                  <a:pt x="1024" y="588"/>
                  <a:pt x="1023" y="586"/>
                </a:cubicBezTo>
                <a:cubicBezTo>
                  <a:pt x="1026" y="589"/>
                  <a:pt x="1030" y="591"/>
                  <a:pt x="1032" y="593"/>
                </a:cubicBezTo>
                <a:cubicBezTo>
                  <a:pt x="1032" y="651"/>
                  <a:pt x="1032" y="651"/>
                  <a:pt x="1032" y="651"/>
                </a:cubicBezTo>
                <a:cubicBezTo>
                  <a:pt x="1032" y="651"/>
                  <a:pt x="1035" y="697"/>
                  <a:pt x="1035" y="695"/>
                </a:cubicBezTo>
                <a:cubicBezTo>
                  <a:pt x="1036" y="698"/>
                  <a:pt x="1036" y="701"/>
                  <a:pt x="1037" y="704"/>
                </a:cubicBezTo>
                <a:cubicBezTo>
                  <a:pt x="1035" y="703"/>
                  <a:pt x="1034" y="703"/>
                  <a:pt x="1033" y="703"/>
                </a:cubicBezTo>
                <a:close/>
                <a:moveTo>
                  <a:pt x="1032" y="32"/>
                </a:moveTo>
                <a:cubicBezTo>
                  <a:pt x="1032" y="32"/>
                  <a:pt x="1031" y="31"/>
                  <a:pt x="1031" y="31"/>
                </a:cubicBezTo>
                <a:cubicBezTo>
                  <a:pt x="1028" y="28"/>
                  <a:pt x="1024" y="24"/>
                  <a:pt x="1020" y="20"/>
                </a:cubicBezTo>
                <a:cubicBezTo>
                  <a:pt x="1018" y="19"/>
                  <a:pt x="1017" y="17"/>
                  <a:pt x="1015" y="16"/>
                </a:cubicBezTo>
                <a:cubicBezTo>
                  <a:pt x="1023" y="15"/>
                  <a:pt x="1030" y="13"/>
                  <a:pt x="1032" y="12"/>
                </a:cubicBezTo>
                <a:lnTo>
                  <a:pt x="1032" y="32"/>
                </a:lnTo>
                <a:close/>
                <a:moveTo>
                  <a:pt x="994" y="17"/>
                </a:moveTo>
                <a:cubicBezTo>
                  <a:pt x="995" y="18"/>
                  <a:pt x="996" y="20"/>
                  <a:pt x="997" y="21"/>
                </a:cubicBezTo>
                <a:cubicBezTo>
                  <a:pt x="1000" y="24"/>
                  <a:pt x="1004" y="28"/>
                  <a:pt x="1008" y="32"/>
                </a:cubicBezTo>
                <a:cubicBezTo>
                  <a:pt x="1012" y="36"/>
                  <a:pt x="1016" y="40"/>
                  <a:pt x="1019" y="42"/>
                </a:cubicBezTo>
                <a:cubicBezTo>
                  <a:pt x="1022" y="45"/>
                  <a:pt x="1024" y="47"/>
                  <a:pt x="1024" y="47"/>
                </a:cubicBezTo>
                <a:cubicBezTo>
                  <a:pt x="1024" y="47"/>
                  <a:pt x="1027" y="48"/>
                  <a:pt x="1030" y="50"/>
                </a:cubicBezTo>
                <a:cubicBezTo>
                  <a:pt x="1031" y="51"/>
                  <a:pt x="1032" y="51"/>
                  <a:pt x="1032" y="52"/>
                </a:cubicBezTo>
                <a:cubicBezTo>
                  <a:pt x="1032" y="89"/>
                  <a:pt x="1032" y="89"/>
                  <a:pt x="1032" y="89"/>
                </a:cubicBezTo>
                <a:cubicBezTo>
                  <a:pt x="1032" y="88"/>
                  <a:pt x="1031" y="87"/>
                  <a:pt x="1030" y="86"/>
                </a:cubicBezTo>
                <a:cubicBezTo>
                  <a:pt x="1025" y="79"/>
                  <a:pt x="1018" y="70"/>
                  <a:pt x="1013" y="64"/>
                </a:cubicBezTo>
                <a:cubicBezTo>
                  <a:pt x="1007" y="57"/>
                  <a:pt x="1003" y="52"/>
                  <a:pt x="1003" y="52"/>
                </a:cubicBezTo>
                <a:cubicBezTo>
                  <a:pt x="999" y="49"/>
                  <a:pt x="996" y="45"/>
                  <a:pt x="992" y="42"/>
                </a:cubicBezTo>
                <a:cubicBezTo>
                  <a:pt x="984" y="35"/>
                  <a:pt x="976" y="28"/>
                  <a:pt x="967" y="21"/>
                </a:cubicBezTo>
                <a:cubicBezTo>
                  <a:pt x="966" y="20"/>
                  <a:pt x="964" y="20"/>
                  <a:pt x="963" y="19"/>
                </a:cubicBezTo>
                <a:cubicBezTo>
                  <a:pt x="970" y="19"/>
                  <a:pt x="970" y="19"/>
                  <a:pt x="970" y="19"/>
                </a:cubicBezTo>
                <a:cubicBezTo>
                  <a:pt x="970" y="19"/>
                  <a:pt x="983" y="18"/>
                  <a:pt x="994" y="17"/>
                </a:cubicBezTo>
                <a:close/>
                <a:moveTo>
                  <a:pt x="883" y="27"/>
                </a:moveTo>
                <a:cubicBezTo>
                  <a:pt x="887" y="30"/>
                  <a:pt x="890" y="33"/>
                  <a:pt x="894" y="35"/>
                </a:cubicBezTo>
                <a:cubicBezTo>
                  <a:pt x="925" y="58"/>
                  <a:pt x="954" y="85"/>
                  <a:pt x="983" y="111"/>
                </a:cubicBezTo>
                <a:cubicBezTo>
                  <a:pt x="993" y="120"/>
                  <a:pt x="993" y="120"/>
                  <a:pt x="993" y="120"/>
                </a:cubicBezTo>
                <a:cubicBezTo>
                  <a:pt x="993" y="120"/>
                  <a:pt x="1002" y="127"/>
                  <a:pt x="1011" y="134"/>
                </a:cubicBezTo>
                <a:cubicBezTo>
                  <a:pt x="1020" y="140"/>
                  <a:pt x="1029" y="147"/>
                  <a:pt x="1029" y="146"/>
                </a:cubicBezTo>
                <a:cubicBezTo>
                  <a:pt x="1030" y="147"/>
                  <a:pt x="1031" y="148"/>
                  <a:pt x="1032" y="148"/>
                </a:cubicBezTo>
                <a:cubicBezTo>
                  <a:pt x="1032" y="187"/>
                  <a:pt x="1032" y="187"/>
                  <a:pt x="1032" y="187"/>
                </a:cubicBezTo>
                <a:cubicBezTo>
                  <a:pt x="1032" y="187"/>
                  <a:pt x="1031" y="186"/>
                  <a:pt x="1030" y="186"/>
                </a:cubicBezTo>
                <a:cubicBezTo>
                  <a:pt x="1024" y="179"/>
                  <a:pt x="1016" y="172"/>
                  <a:pt x="1010" y="166"/>
                </a:cubicBezTo>
                <a:cubicBezTo>
                  <a:pt x="1004" y="161"/>
                  <a:pt x="999" y="157"/>
                  <a:pt x="999" y="157"/>
                </a:cubicBezTo>
                <a:cubicBezTo>
                  <a:pt x="987" y="147"/>
                  <a:pt x="987" y="147"/>
                  <a:pt x="987" y="147"/>
                </a:cubicBezTo>
                <a:cubicBezTo>
                  <a:pt x="948" y="116"/>
                  <a:pt x="948" y="116"/>
                  <a:pt x="948" y="116"/>
                </a:cubicBezTo>
                <a:cubicBezTo>
                  <a:pt x="938" y="108"/>
                  <a:pt x="938" y="108"/>
                  <a:pt x="938" y="108"/>
                </a:cubicBezTo>
                <a:cubicBezTo>
                  <a:pt x="936" y="106"/>
                  <a:pt x="936" y="106"/>
                  <a:pt x="936" y="106"/>
                </a:cubicBezTo>
                <a:cubicBezTo>
                  <a:pt x="933" y="104"/>
                  <a:pt x="933" y="104"/>
                  <a:pt x="933" y="104"/>
                </a:cubicBezTo>
                <a:cubicBezTo>
                  <a:pt x="931" y="103"/>
                  <a:pt x="929" y="102"/>
                  <a:pt x="928" y="101"/>
                </a:cubicBezTo>
                <a:cubicBezTo>
                  <a:pt x="920" y="96"/>
                  <a:pt x="914" y="92"/>
                  <a:pt x="907" y="87"/>
                </a:cubicBezTo>
                <a:cubicBezTo>
                  <a:pt x="904" y="84"/>
                  <a:pt x="900" y="82"/>
                  <a:pt x="898" y="79"/>
                </a:cubicBezTo>
                <a:cubicBezTo>
                  <a:pt x="895" y="76"/>
                  <a:pt x="892" y="73"/>
                  <a:pt x="890" y="70"/>
                </a:cubicBezTo>
                <a:cubicBezTo>
                  <a:pt x="890" y="70"/>
                  <a:pt x="889" y="70"/>
                  <a:pt x="889" y="70"/>
                </a:cubicBezTo>
                <a:cubicBezTo>
                  <a:pt x="887" y="69"/>
                  <a:pt x="886" y="69"/>
                  <a:pt x="884" y="69"/>
                </a:cubicBezTo>
                <a:cubicBezTo>
                  <a:pt x="884" y="66"/>
                  <a:pt x="884" y="66"/>
                  <a:pt x="884" y="66"/>
                </a:cubicBezTo>
                <a:cubicBezTo>
                  <a:pt x="884" y="66"/>
                  <a:pt x="882" y="37"/>
                  <a:pt x="881" y="26"/>
                </a:cubicBezTo>
                <a:cubicBezTo>
                  <a:pt x="882" y="27"/>
                  <a:pt x="883" y="27"/>
                  <a:pt x="883" y="27"/>
                </a:cubicBezTo>
                <a:close/>
                <a:moveTo>
                  <a:pt x="870" y="710"/>
                </a:moveTo>
                <a:cubicBezTo>
                  <a:pt x="870" y="711"/>
                  <a:pt x="871" y="711"/>
                  <a:pt x="871" y="712"/>
                </a:cubicBezTo>
                <a:cubicBezTo>
                  <a:pt x="814" y="712"/>
                  <a:pt x="814" y="712"/>
                  <a:pt x="814" y="712"/>
                </a:cubicBezTo>
                <a:cubicBezTo>
                  <a:pt x="814" y="711"/>
                  <a:pt x="814" y="711"/>
                  <a:pt x="814" y="711"/>
                </a:cubicBezTo>
                <a:cubicBezTo>
                  <a:pt x="833" y="711"/>
                  <a:pt x="852" y="710"/>
                  <a:pt x="870" y="710"/>
                </a:cubicBezTo>
                <a:close/>
                <a:moveTo>
                  <a:pt x="452" y="702"/>
                </a:moveTo>
                <a:cubicBezTo>
                  <a:pt x="452" y="702"/>
                  <a:pt x="446" y="696"/>
                  <a:pt x="441" y="690"/>
                </a:cubicBezTo>
                <a:cubicBezTo>
                  <a:pt x="438" y="687"/>
                  <a:pt x="435" y="683"/>
                  <a:pt x="433" y="681"/>
                </a:cubicBezTo>
                <a:cubicBezTo>
                  <a:pt x="431" y="680"/>
                  <a:pt x="430" y="678"/>
                  <a:pt x="429" y="678"/>
                </a:cubicBezTo>
                <a:cubicBezTo>
                  <a:pt x="429" y="656"/>
                  <a:pt x="429" y="656"/>
                  <a:pt x="429" y="656"/>
                </a:cubicBezTo>
                <a:cubicBezTo>
                  <a:pt x="431" y="659"/>
                  <a:pt x="433" y="661"/>
                  <a:pt x="435" y="664"/>
                </a:cubicBezTo>
                <a:cubicBezTo>
                  <a:pt x="436" y="666"/>
                  <a:pt x="438" y="668"/>
                  <a:pt x="440" y="671"/>
                </a:cubicBezTo>
                <a:cubicBezTo>
                  <a:pt x="442" y="674"/>
                  <a:pt x="445" y="678"/>
                  <a:pt x="448" y="681"/>
                </a:cubicBezTo>
                <a:cubicBezTo>
                  <a:pt x="448" y="681"/>
                  <a:pt x="456" y="690"/>
                  <a:pt x="464" y="698"/>
                </a:cubicBezTo>
                <a:cubicBezTo>
                  <a:pt x="469" y="704"/>
                  <a:pt x="475" y="709"/>
                  <a:pt x="478" y="712"/>
                </a:cubicBezTo>
                <a:cubicBezTo>
                  <a:pt x="455" y="712"/>
                  <a:pt x="455" y="712"/>
                  <a:pt x="455" y="712"/>
                </a:cubicBezTo>
                <a:cubicBezTo>
                  <a:pt x="454" y="707"/>
                  <a:pt x="452" y="702"/>
                  <a:pt x="452" y="702"/>
                </a:cubicBezTo>
                <a:close/>
                <a:moveTo>
                  <a:pt x="576" y="567"/>
                </a:moveTo>
                <a:cubicBezTo>
                  <a:pt x="576" y="567"/>
                  <a:pt x="577" y="568"/>
                  <a:pt x="578" y="568"/>
                </a:cubicBezTo>
                <a:cubicBezTo>
                  <a:pt x="578" y="605"/>
                  <a:pt x="578" y="605"/>
                  <a:pt x="578" y="605"/>
                </a:cubicBezTo>
                <a:cubicBezTo>
                  <a:pt x="576" y="603"/>
                  <a:pt x="573" y="600"/>
                  <a:pt x="570" y="595"/>
                </a:cubicBezTo>
                <a:cubicBezTo>
                  <a:pt x="564" y="588"/>
                  <a:pt x="558" y="580"/>
                  <a:pt x="552" y="573"/>
                </a:cubicBezTo>
                <a:cubicBezTo>
                  <a:pt x="547" y="567"/>
                  <a:pt x="543" y="562"/>
                  <a:pt x="543" y="562"/>
                </a:cubicBezTo>
                <a:cubicBezTo>
                  <a:pt x="533" y="551"/>
                  <a:pt x="533" y="551"/>
                  <a:pt x="533" y="551"/>
                </a:cubicBezTo>
                <a:cubicBezTo>
                  <a:pt x="520" y="537"/>
                  <a:pt x="507" y="524"/>
                  <a:pt x="494" y="510"/>
                </a:cubicBezTo>
                <a:cubicBezTo>
                  <a:pt x="484" y="500"/>
                  <a:pt x="484" y="500"/>
                  <a:pt x="484" y="500"/>
                </a:cubicBezTo>
                <a:cubicBezTo>
                  <a:pt x="479" y="495"/>
                  <a:pt x="479" y="495"/>
                  <a:pt x="479" y="495"/>
                </a:cubicBezTo>
                <a:cubicBezTo>
                  <a:pt x="478" y="494"/>
                  <a:pt x="477" y="493"/>
                  <a:pt x="476" y="492"/>
                </a:cubicBezTo>
                <a:cubicBezTo>
                  <a:pt x="475" y="491"/>
                  <a:pt x="474" y="490"/>
                  <a:pt x="474" y="490"/>
                </a:cubicBezTo>
                <a:cubicBezTo>
                  <a:pt x="466" y="484"/>
                  <a:pt x="459" y="478"/>
                  <a:pt x="452" y="472"/>
                </a:cubicBezTo>
                <a:cubicBezTo>
                  <a:pt x="446" y="466"/>
                  <a:pt x="439" y="460"/>
                  <a:pt x="436" y="454"/>
                </a:cubicBezTo>
                <a:cubicBezTo>
                  <a:pt x="435" y="454"/>
                  <a:pt x="435" y="453"/>
                  <a:pt x="434" y="453"/>
                </a:cubicBezTo>
                <a:cubicBezTo>
                  <a:pt x="433" y="453"/>
                  <a:pt x="431" y="452"/>
                  <a:pt x="429" y="452"/>
                </a:cubicBezTo>
                <a:cubicBezTo>
                  <a:pt x="429" y="433"/>
                  <a:pt x="429" y="433"/>
                  <a:pt x="429" y="433"/>
                </a:cubicBezTo>
                <a:cubicBezTo>
                  <a:pt x="429" y="433"/>
                  <a:pt x="429" y="431"/>
                  <a:pt x="429" y="428"/>
                </a:cubicBezTo>
                <a:cubicBezTo>
                  <a:pt x="432" y="431"/>
                  <a:pt x="436" y="434"/>
                  <a:pt x="439" y="437"/>
                </a:cubicBezTo>
                <a:cubicBezTo>
                  <a:pt x="447" y="444"/>
                  <a:pt x="456" y="451"/>
                  <a:pt x="464" y="458"/>
                </a:cubicBezTo>
                <a:cubicBezTo>
                  <a:pt x="468" y="462"/>
                  <a:pt x="472" y="466"/>
                  <a:pt x="476" y="469"/>
                </a:cubicBezTo>
                <a:cubicBezTo>
                  <a:pt x="479" y="473"/>
                  <a:pt x="483" y="477"/>
                  <a:pt x="487" y="481"/>
                </a:cubicBezTo>
                <a:cubicBezTo>
                  <a:pt x="502" y="497"/>
                  <a:pt x="516" y="513"/>
                  <a:pt x="532" y="529"/>
                </a:cubicBezTo>
                <a:cubicBezTo>
                  <a:pt x="535" y="532"/>
                  <a:pt x="538" y="536"/>
                  <a:pt x="541" y="539"/>
                </a:cubicBezTo>
                <a:cubicBezTo>
                  <a:pt x="541" y="539"/>
                  <a:pt x="549" y="547"/>
                  <a:pt x="558" y="554"/>
                </a:cubicBezTo>
                <a:cubicBezTo>
                  <a:pt x="567" y="561"/>
                  <a:pt x="576" y="568"/>
                  <a:pt x="576" y="567"/>
                </a:cubicBezTo>
                <a:close/>
                <a:moveTo>
                  <a:pt x="501" y="385"/>
                </a:moveTo>
                <a:cubicBezTo>
                  <a:pt x="500" y="386"/>
                  <a:pt x="500" y="386"/>
                  <a:pt x="500" y="386"/>
                </a:cubicBezTo>
                <a:cubicBezTo>
                  <a:pt x="500" y="386"/>
                  <a:pt x="500" y="386"/>
                  <a:pt x="500" y="386"/>
                </a:cubicBezTo>
                <a:cubicBezTo>
                  <a:pt x="500" y="385"/>
                  <a:pt x="501" y="385"/>
                  <a:pt x="501" y="385"/>
                </a:cubicBezTo>
                <a:close/>
                <a:moveTo>
                  <a:pt x="487" y="385"/>
                </a:moveTo>
                <a:cubicBezTo>
                  <a:pt x="487" y="385"/>
                  <a:pt x="487" y="386"/>
                  <a:pt x="487" y="386"/>
                </a:cubicBezTo>
                <a:cubicBezTo>
                  <a:pt x="489" y="387"/>
                  <a:pt x="490" y="388"/>
                  <a:pt x="491" y="389"/>
                </a:cubicBezTo>
                <a:cubicBezTo>
                  <a:pt x="493" y="391"/>
                  <a:pt x="493" y="391"/>
                  <a:pt x="493" y="391"/>
                </a:cubicBezTo>
                <a:cubicBezTo>
                  <a:pt x="494" y="392"/>
                  <a:pt x="494" y="392"/>
                  <a:pt x="494" y="392"/>
                </a:cubicBezTo>
                <a:cubicBezTo>
                  <a:pt x="495" y="392"/>
                  <a:pt x="495" y="392"/>
                  <a:pt x="495" y="392"/>
                </a:cubicBezTo>
                <a:cubicBezTo>
                  <a:pt x="495" y="393"/>
                  <a:pt x="495" y="393"/>
                  <a:pt x="496" y="393"/>
                </a:cubicBezTo>
                <a:cubicBezTo>
                  <a:pt x="496" y="393"/>
                  <a:pt x="496" y="393"/>
                  <a:pt x="496" y="393"/>
                </a:cubicBezTo>
                <a:cubicBezTo>
                  <a:pt x="498" y="395"/>
                  <a:pt x="500" y="396"/>
                  <a:pt x="502" y="398"/>
                </a:cubicBezTo>
                <a:cubicBezTo>
                  <a:pt x="504" y="400"/>
                  <a:pt x="506" y="401"/>
                  <a:pt x="508" y="403"/>
                </a:cubicBezTo>
                <a:cubicBezTo>
                  <a:pt x="516" y="411"/>
                  <a:pt x="523" y="419"/>
                  <a:pt x="530" y="427"/>
                </a:cubicBezTo>
                <a:cubicBezTo>
                  <a:pt x="533" y="431"/>
                  <a:pt x="536" y="434"/>
                  <a:pt x="539" y="437"/>
                </a:cubicBezTo>
                <a:cubicBezTo>
                  <a:pt x="539" y="437"/>
                  <a:pt x="546" y="446"/>
                  <a:pt x="554" y="454"/>
                </a:cubicBezTo>
                <a:cubicBezTo>
                  <a:pt x="562" y="462"/>
                  <a:pt x="569" y="470"/>
                  <a:pt x="569" y="469"/>
                </a:cubicBezTo>
                <a:cubicBezTo>
                  <a:pt x="572" y="473"/>
                  <a:pt x="575" y="475"/>
                  <a:pt x="578" y="477"/>
                </a:cubicBezTo>
                <a:cubicBezTo>
                  <a:pt x="578" y="520"/>
                  <a:pt x="578" y="520"/>
                  <a:pt x="578" y="520"/>
                </a:cubicBezTo>
                <a:cubicBezTo>
                  <a:pt x="573" y="513"/>
                  <a:pt x="567" y="505"/>
                  <a:pt x="562" y="499"/>
                </a:cubicBezTo>
                <a:cubicBezTo>
                  <a:pt x="557" y="492"/>
                  <a:pt x="553" y="487"/>
                  <a:pt x="553" y="487"/>
                </a:cubicBezTo>
                <a:cubicBezTo>
                  <a:pt x="543" y="476"/>
                  <a:pt x="543" y="476"/>
                  <a:pt x="543" y="476"/>
                </a:cubicBezTo>
                <a:cubicBezTo>
                  <a:pt x="507" y="434"/>
                  <a:pt x="507" y="434"/>
                  <a:pt x="507" y="434"/>
                </a:cubicBezTo>
                <a:cubicBezTo>
                  <a:pt x="498" y="424"/>
                  <a:pt x="498" y="424"/>
                  <a:pt x="498" y="424"/>
                </a:cubicBezTo>
                <a:cubicBezTo>
                  <a:pt x="495" y="421"/>
                  <a:pt x="492" y="417"/>
                  <a:pt x="489" y="414"/>
                </a:cubicBezTo>
                <a:cubicBezTo>
                  <a:pt x="482" y="407"/>
                  <a:pt x="475" y="401"/>
                  <a:pt x="468" y="395"/>
                </a:cubicBezTo>
                <a:cubicBezTo>
                  <a:pt x="464" y="392"/>
                  <a:pt x="460" y="388"/>
                  <a:pt x="457" y="385"/>
                </a:cubicBezTo>
                <a:lnTo>
                  <a:pt x="487" y="385"/>
                </a:lnTo>
                <a:close/>
                <a:moveTo>
                  <a:pt x="554" y="712"/>
                </a:moveTo>
                <a:cubicBezTo>
                  <a:pt x="489" y="712"/>
                  <a:pt x="489" y="712"/>
                  <a:pt x="489" y="712"/>
                </a:cubicBezTo>
                <a:cubicBezTo>
                  <a:pt x="489" y="710"/>
                  <a:pt x="487" y="709"/>
                  <a:pt x="486" y="707"/>
                </a:cubicBezTo>
                <a:cubicBezTo>
                  <a:pt x="481" y="700"/>
                  <a:pt x="475" y="691"/>
                  <a:pt x="470" y="684"/>
                </a:cubicBezTo>
                <a:cubicBezTo>
                  <a:pt x="465" y="678"/>
                  <a:pt x="462" y="672"/>
                  <a:pt x="462" y="672"/>
                </a:cubicBezTo>
                <a:cubicBezTo>
                  <a:pt x="459" y="669"/>
                  <a:pt x="456" y="665"/>
                  <a:pt x="453" y="661"/>
                </a:cubicBezTo>
                <a:cubicBezTo>
                  <a:pt x="451" y="659"/>
                  <a:pt x="450" y="657"/>
                  <a:pt x="448" y="654"/>
                </a:cubicBezTo>
                <a:cubicBezTo>
                  <a:pt x="443" y="647"/>
                  <a:pt x="438" y="640"/>
                  <a:pt x="434" y="632"/>
                </a:cubicBezTo>
                <a:cubicBezTo>
                  <a:pt x="434" y="632"/>
                  <a:pt x="433" y="631"/>
                  <a:pt x="433" y="631"/>
                </a:cubicBezTo>
                <a:cubicBezTo>
                  <a:pt x="431" y="631"/>
                  <a:pt x="430" y="631"/>
                  <a:pt x="429" y="630"/>
                </a:cubicBezTo>
                <a:cubicBezTo>
                  <a:pt x="429" y="602"/>
                  <a:pt x="429" y="602"/>
                  <a:pt x="429" y="602"/>
                </a:cubicBezTo>
                <a:cubicBezTo>
                  <a:pt x="434" y="607"/>
                  <a:pt x="438" y="612"/>
                  <a:pt x="442" y="616"/>
                </a:cubicBezTo>
                <a:cubicBezTo>
                  <a:pt x="452" y="628"/>
                  <a:pt x="462" y="640"/>
                  <a:pt x="472" y="652"/>
                </a:cubicBezTo>
                <a:cubicBezTo>
                  <a:pt x="481" y="662"/>
                  <a:pt x="481" y="662"/>
                  <a:pt x="481" y="662"/>
                </a:cubicBezTo>
                <a:cubicBezTo>
                  <a:pt x="481" y="662"/>
                  <a:pt x="489" y="671"/>
                  <a:pt x="496" y="679"/>
                </a:cubicBezTo>
                <a:cubicBezTo>
                  <a:pt x="504" y="687"/>
                  <a:pt x="512" y="695"/>
                  <a:pt x="511" y="695"/>
                </a:cubicBezTo>
                <a:cubicBezTo>
                  <a:pt x="524" y="708"/>
                  <a:pt x="535" y="714"/>
                  <a:pt x="518" y="689"/>
                </a:cubicBezTo>
                <a:cubicBezTo>
                  <a:pt x="509" y="674"/>
                  <a:pt x="495" y="654"/>
                  <a:pt x="495" y="654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75" y="630"/>
                  <a:pt x="465" y="618"/>
                  <a:pt x="454" y="606"/>
                </a:cubicBezTo>
                <a:cubicBezTo>
                  <a:pt x="448" y="599"/>
                  <a:pt x="442" y="592"/>
                  <a:pt x="436" y="585"/>
                </a:cubicBezTo>
                <a:cubicBezTo>
                  <a:pt x="436" y="585"/>
                  <a:pt x="435" y="585"/>
                  <a:pt x="434" y="585"/>
                </a:cubicBezTo>
                <a:cubicBezTo>
                  <a:pt x="432" y="584"/>
                  <a:pt x="431" y="584"/>
                  <a:pt x="429" y="585"/>
                </a:cubicBezTo>
                <a:cubicBezTo>
                  <a:pt x="429" y="560"/>
                  <a:pt x="429" y="560"/>
                  <a:pt x="429" y="560"/>
                </a:cubicBezTo>
                <a:cubicBezTo>
                  <a:pt x="431" y="562"/>
                  <a:pt x="433" y="564"/>
                  <a:pt x="435" y="567"/>
                </a:cubicBezTo>
                <a:cubicBezTo>
                  <a:pt x="461" y="597"/>
                  <a:pt x="485" y="629"/>
                  <a:pt x="510" y="661"/>
                </a:cubicBezTo>
                <a:cubicBezTo>
                  <a:pt x="518" y="671"/>
                  <a:pt x="518" y="671"/>
                  <a:pt x="518" y="671"/>
                </a:cubicBezTo>
                <a:cubicBezTo>
                  <a:pt x="518" y="671"/>
                  <a:pt x="548" y="706"/>
                  <a:pt x="548" y="704"/>
                </a:cubicBezTo>
                <a:cubicBezTo>
                  <a:pt x="550" y="707"/>
                  <a:pt x="553" y="709"/>
                  <a:pt x="555" y="711"/>
                </a:cubicBezTo>
                <a:cubicBezTo>
                  <a:pt x="555" y="711"/>
                  <a:pt x="554" y="712"/>
                  <a:pt x="554" y="712"/>
                </a:cubicBezTo>
                <a:close/>
                <a:moveTo>
                  <a:pt x="683" y="698"/>
                </a:moveTo>
                <a:cubicBezTo>
                  <a:pt x="683" y="698"/>
                  <a:pt x="677" y="692"/>
                  <a:pt x="671" y="685"/>
                </a:cubicBezTo>
                <a:cubicBezTo>
                  <a:pt x="665" y="679"/>
                  <a:pt x="659" y="672"/>
                  <a:pt x="659" y="672"/>
                </a:cubicBezTo>
                <a:cubicBezTo>
                  <a:pt x="659" y="672"/>
                  <a:pt x="659" y="672"/>
                  <a:pt x="658" y="672"/>
                </a:cubicBezTo>
                <a:cubicBezTo>
                  <a:pt x="658" y="673"/>
                  <a:pt x="657" y="673"/>
                  <a:pt x="657" y="673"/>
                </a:cubicBezTo>
                <a:cubicBezTo>
                  <a:pt x="657" y="661"/>
                  <a:pt x="657" y="661"/>
                  <a:pt x="657" y="661"/>
                </a:cubicBezTo>
                <a:cubicBezTo>
                  <a:pt x="660" y="665"/>
                  <a:pt x="664" y="669"/>
                  <a:pt x="667" y="674"/>
                </a:cubicBezTo>
                <a:cubicBezTo>
                  <a:pt x="673" y="681"/>
                  <a:pt x="680" y="688"/>
                  <a:pt x="685" y="693"/>
                </a:cubicBezTo>
                <a:cubicBezTo>
                  <a:pt x="689" y="698"/>
                  <a:pt x="693" y="701"/>
                  <a:pt x="693" y="701"/>
                </a:cubicBezTo>
                <a:cubicBezTo>
                  <a:pt x="693" y="701"/>
                  <a:pt x="694" y="702"/>
                  <a:pt x="696" y="704"/>
                </a:cubicBezTo>
                <a:cubicBezTo>
                  <a:pt x="693" y="704"/>
                  <a:pt x="689" y="704"/>
                  <a:pt x="686" y="704"/>
                </a:cubicBezTo>
                <a:cubicBezTo>
                  <a:pt x="684" y="701"/>
                  <a:pt x="683" y="698"/>
                  <a:pt x="683" y="698"/>
                </a:cubicBezTo>
                <a:close/>
                <a:moveTo>
                  <a:pt x="667" y="281"/>
                </a:moveTo>
                <a:cubicBezTo>
                  <a:pt x="672" y="285"/>
                  <a:pt x="676" y="288"/>
                  <a:pt x="681" y="292"/>
                </a:cubicBezTo>
                <a:cubicBezTo>
                  <a:pt x="688" y="297"/>
                  <a:pt x="688" y="297"/>
                  <a:pt x="688" y="297"/>
                </a:cubicBezTo>
                <a:cubicBezTo>
                  <a:pt x="691" y="299"/>
                  <a:pt x="691" y="299"/>
                  <a:pt x="691" y="299"/>
                </a:cubicBezTo>
                <a:cubicBezTo>
                  <a:pt x="692" y="300"/>
                  <a:pt x="693" y="301"/>
                  <a:pt x="694" y="302"/>
                </a:cubicBezTo>
                <a:cubicBezTo>
                  <a:pt x="719" y="324"/>
                  <a:pt x="719" y="324"/>
                  <a:pt x="719" y="324"/>
                </a:cubicBezTo>
                <a:cubicBezTo>
                  <a:pt x="736" y="339"/>
                  <a:pt x="753" y="353"/>
                  <a:pt x="770" y="368"/>
                </a:cubicBezTo>
                <a:cubicBezTo>
                  <a:pt x="779" y="377"/>
                  <a:pt x="779" y="377"/>
                  <a:pt x="779" y="377"/>
                </a:cubicBezTo>
                <a:cubicBezTo>
                  <a:pt x="779" y="377"/>
                  <a:pt x="788" y="384"/>
                  <a:pt x="797" y="392"/>
                </a:cubicBezTo>
                <a:cubicBezTo>
                  <a:pt x="800" y="394"/>
                  <a:pt x="802" y="396"/>
                  <a:pt x="805" y="398"/>
                </a:cubicBezTo>
                <a:cubicBezTo>
                  <a:pt x="805" y="474"/>
                  <a:pt x="805" y="474"/>
                  <a:pt x="805" y="474"/>
                </a:cubicBezTo>
                <a:cubicBezTo>
                  <a:pt x="795" y="461"/>
                  <a:pt x="784" y="447"/>
                  <a:pt x="784" y="447"/>
                </a:cubicBezTo>
                <a:cubicBezTo>
                  <a:pt x="773" y="435"/>
                  <a:pt x="773" y="435"/>
                  <a:pt x="773" y="435"/>
                </a:cubicBezTo>
                <a:cubicBezTo>
                  <a:pt x="744" y="403"/>
                  <a:pt x="714" y="371"/>
                  <a:pt x="679" y="344"/>
                </a:cubicBezTo>
                <a:cubicBezTo>
                  <a:pt x="676" y="341"/>
                  <a:pt x="672" y="338"/>
                  <a:pt x="668" y="335"/>
                </a:cubicBezTo>
                <a:cubicBezTo>
                  <a:pt x="664" y="332"/>
                  <a:pt x="661" y="330"/>
                  <a:pt x="657" y="327"/>
                </a:cubicBezTo>
                <a:cubicBezTo>
                  <a:pt x="657" y="327"/>
                  <a:pt x="657" y="327"/>
                  <a:pt x="657" y="327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62" y="314"/>
                  <a:pt x="667" y="319"/>
                  <a:pt x="673" y="323"/>
                </a:cubicBezTo>
                <a:cubicBezTo>
                  <a:pt x="679" y="328"/>
                  <a:pt x="685" y="333"/>
                  <a:pt x="691" y="338"/>
                </a:cubicBezTo>
                <a:cubicBezTo>
                  <a:pt x="709" y="354"/>
                  <a:pt x="709" y="354"/>
                  <a:pt x="709" y="354"/>
                </a:cubicBezTo>
                <a:cubicBezTo>
                  <a:pt x="721" y="364"/>
                  <a:pt x="732" y="375"/>
                  <a:pt x="744" y="386"/>
                </a:cubicBezTo>
                <a:cubicBezTo>
                  <a:pt x="753" y="395"/>
                  <a:pt x="753" y="395"/>
                  <a:pt x="753" y="395"/>
                </a:cubicBezTo>
                <a:cubicBezTo>
                  <a:pt x="753" y="395"/>
                  <a:pt x="762" y="402"/>
                  <a:pt x="771" y="410"/>
                </a:cubicBezTo>
                <a:cubicBezTo>
                  <a:pt x="779" y="417"/>
                  <a:pt x="788" y="424"/>
                  <a:pt x="787" y="423"/>
                </a:cubicBezTo>
                <a:cubicBezTo>
                  <a:pt x="802" y="434"/>
                  <a:pt x="813" y="440"/>
                  <a:pt x="794" y="417"/>
                </a:cubicBezTo>
                <a:cubicBezTo>
                  <a:pt x="783" y="403"/>
                  <a:pt x="766" y="385"/>
                  <a:pt x="766" y="385"/>
                </a:cubicBezTo>
                <a:cubicBezTo>
                  <a:pt x="755" y="374"/>
                  <a:pt x="755" y="374"/>
                  <a:pt x="755" y="374"/>
                </a:cubicBezTo>
                <a:cubicBezTo>
                  <a:pt x="743" y="363"/>
                  <a:pt x="732" y="352"/>
                  <a:pt x="720" y="342"/>
                </a:cubicBezTo>
                <a:cubicBezTo>
                  <a:pt x="702" y="326"/>
                  <a:pt x="702" y="326"/>
                  <a:pt x="702" y="326"/>
                </a:cubicBezTo>
                <a:cubicBezTo>
                  <a:pt x="696" y="320"/>
                  <a:pt x="689" y="315"/>
                  <a:pt x="683" y="311"/>
                </a:cubicBezTo>
                <a:cubicBezTo>
                  <a:pt x="677" y="305"/>
                  <a:pt x="670" y="299"/>
                  <a:pt x="665" y="293"/>
                </a:cubicBezTo>
                <a:cubicBezTo>
                  <a:pt x="665" y="293"/>
                  <a:pt x="664" y="292"/>
                  <a:pt x="664" y="292"/>
                </a:cubicBezTo>
                <a:cubicBezTo>
                  <a:pt x="661" y="292"/>
                  <a:pt x="659" y="292"/>
                  <a:pt x="657" y="292"/>
                </a:cubicBezTo>
                <a:cubicBezTo>
                  <a:pt x="657" y="271"/>
                  <a:pt x="657" y="271"/>
                  <a:pt x="657" y="271"/>
                </a:cubicBezTo>
                <a:cubicBezTo>
                  <a:pt x="660" y="275"/>
                  <a:pt x="664" y="278"/>
                  <a:pt x="667" y="281"/>
                </a:cubicBezTo>
                <a:close/>
                <a:moveTo>
                  <a:pt x="805" y="589"/>
                </a:moveTo>
                <a:cubicBezTo>
                  <a:pt x="803" y="586"/>
                  <a:pt x="801" y="583"/>
                  <a:pt x="798" y="578"/>
                </a:cubicBezTo>
                <a:cubicBezTo>
                  <a:pt x="787" y="564"/>
                  <a:pt x="771" y="545"/>
                  <a:pt x="771" y="545"/>
                </a:cubicBezTo>
                <a:cubicBezTo>
                  <a:pt x="760" y="534"/>
                  <a:pt x="760" y="534"/>
                  <a:pt x="760" y="534"/>
                </a:cubicBezTo>
                <a:cubicBezTo>
                  <a:pt x="732" y="505"/>
                  <a:pt x="704" y="476"/>
                  <a:pt x="679" y="445"/>
                </a:cubicBezTo>
                <a:cubicBezTo>
                  <a:pt x="676" y="441"/>
                  <a:pt x="674" y="438"/>
                  <a:pt x="671" y="434"/>
                </a:cubicBezTo>
                <a:cubicBezTo>
                  <a:pt x="668" y="431"/>
                  <a:pt x="666" y="427"/>
                  <a:pt x="663" y="423"/>
                </a:cubicBezTo>
                <a:cubicBezTo>
                  <a:pt x="663" y="423"/>
                  <a:pt x="662" y="423"/>
                  <a:pt x="662" y="423"/>
                </a:cubicBezTo>
                <a:cubicBezTo>
                  <a:pt x="660" y="422"/>
                  <a:pt x="658" y="422"/>
                  <a:pt x="657" y="422"/>
                </a:cubicBezTo>
                <a:cubicBezTo>
                  <a:pt x="657" y="396"/>
                  <a:pt x="657" y="396"/>
                  <a:pt x="657" y="396"/>
                </a:cubicBezTo>
                <a:cubicBezTo>
                  <a:pt x="658" y="397"/>
                  <a:pt x="658" y="397"/>
                  <a:pt x="658" y="397"/>
                </a:cubicBezTo>
                <a:cubicBezTo>
                  <a:pt x="661" y="400"/>
                  <a:pt x="664" y="403"/>
                  <a:pt x="668" y="406"/>
                </a:cubicBezTo>
                <a:cubicBezTo>
                  <a:pt x="691" y="428"/>
                  <a:pt x="712" y="453"/>
                  <a:pt x="734" y="478"/>
                </a:cubicBezTo>
                <a:cubicBezTo>
                  <a:pt x="742" y="488"/>
                  <a:pt x="742" y="488"/>
                  <a:pt x="742" y="488"/>
                </a:cubicBezTo>
                <a:cubicBezTo>
                  <a:pt x="742" y="488"/>
                  <a:pt x="750" y="496"/>
                  <a:pt x="758" y="504"/>
                </a:cubicBezTo>
                <a:cubicBezTo>
                  <a:pt x="766" y="512"/>
                  <a:pt x="775" y="520"/>
                  <a:pt x="774" y="519"/>
                </a:cubicBezTo>
                <a:cubicBezTo>
                  <a:pt x="781" y="525"/>
                  <a:pt x="787" y="529"/>
                  <a:pt x="790" y="529"/>
                </a:cubicBezTo>
                <a:cubicBezTo>
                  <a:pt x="792" y="529"/>
                  <a:pt x="790" y="525"/>
                  <a:pt x="781" y="513"/>
                </a:cubicBezTo>
                <a:cubicBezTo>
                  <a:pt x="771" y="499"/>
                  <a:pt x="756" y="479"/>
                  <a:pt x="756" y="479"/>
                </a:cubicBezTo>
                <a:cubicBezTo>
                  <a:pt x="746" y="467"/>
                  <a:pt x="746" y="467"/>
                  <a:pt x="746" y="467"/>
                </a:cubicBezTo>
                <a:cubicBezTo>
                  <a:pt x="725" y="442"/>
                  <a:pt x="703" y="417"/>
                  <a:pt x="679" y="394"/>
                </a:cubicBezTo>
                <a:cubicBezTo>
                  <a:pt x="676" y="391"/>
                  <a:pt x="672" y="388"/>
                  <a:pt x="669" y="385"/>
                </a:cubicBezTo>
                <a:cubicBezTo>
                  <a:pt x="663" y="380"/>
                  <a:pt x="663" y="380"/>
                  <a:pt x="663" y="380"/>
                </a:cubicBezTo>
                <a:cubicBezTo>
                  <a:pt x="658" y="376"/>
                  <a:pt x="658" y="376"/>
                  <a:pt x="658" y="376"/>
                </a:cubicBezTo>
                <a:cubicBezTo>
                  <a:pt x="658" y="376"/>
                  <a:pt x="657" y="376"/>
                  <a:pt x="657" y="376"/>
                </a:cubicBezTo>
                <a:cubicBezTo>
                  <a:pt x="657" y="347"/>
                  <a:pt x="657" y="347"/>
                  <a:pt x="657" y="347"/>
                </a:cubicBezTo>
                <a:cubicBezTo>
                  <a:pt x="657" y="348"/>
                  <a:pt x="658" y="348"/>
                  <a:pt x="658" y="348"/>
                </a:cubicBezTo>
                <a:cubicBezTo>
                  <a:pt x="662" y="351"/>
                  <a:pt x="665" y="354"/>
                  <a:pt x="669" y="356"/>
                </a:cubicBezTo>
                <a:cubicBezTo>
                  <a:pt x="702" y="383"/>
                  <a:pt x="732" y="415"/>
                  <a:pt x="761" y="447"/>
                </a:cubicBezTo>
                <a:cubicBezTo>
                  <a:pt x="770" y="456"/>
                  <a:pt x="770" y="456"/>
                  <a:pt x="770" y="456"/>
                </a:cubicBezTo>
                <a:cubicBezTo>
                  <a:pt x="770" y="456"/>
                  <a:pt x="779" y="464"/>
                  <a:pt x="787" y="472"/>
                </a:cubicBezTo>
                <a:cubicBezTo>
                  <a:pt x="795" y="480"/>
                  <a:pt x="803" y="487"/>
                  <a:pt x="803" y="486"/>
                </a:cubicBezTo>
                <a:cubicBezTo>
                  <a:pt x="803" y="487"/>
                  <a:pt x="804" y="488"/>
                  <a:pt x="805" y="488"/>
                </a:cubicBezTo>
                <a:lnTo>
                  <a:pt x="805" y="589"/>
                </a:lnTo>
                <a:close/>
                <a:moveTo>
                  <a:pt x="743" y="694"/>
                </a:moveTo>
                <a:cubicBezTo>
                  <a:pt x="746" y="697"/>
                  <a:pt x="749" y="700"/>
                  <a:pt x="752" y="702"/>
                </a:cubicBezTo>
                <a:cubicBezTo>
                  <a:pt x="744" y="702"/>
                  <a:pt x="736" y="702"/>
                  <a:pt x="727" y="702"/>
                </a:cubicBezTo>
                <a:cubicBezTo>
                  <a:pt x="723" y="703"/>
                  <a:pt x="718" y="703"/>
                  <a:pt x="714" y="703"/>
                </a:cubicBezTo>
                <a:cubicBezTo>
                  <a:pt x="712" y="701"/>
                  <a:pt x="711" y="698"/>
                  <a:pt x="709" y="696"/>
                </a:cubicBezTo>
                <a:cubicBezTo>
                  <a:pt x="707" y="693"/>
                  <a:pt x="705" y="690"/>
                  <a:pt x="705" y="690"/>
                </a:cubicBezTo>
                <a:cubicBezTo>
                  <a:pt x="705" y="690"/>
                  <a:pt x="702" y="687"/>
                  <a:pt x="697" y="682"/>
                </a:cubicBezTo>
                <a:cubicBezTo>
                  <a:pt x="692" y="677"/>
                  <a:pt x="686" y="671"/>
                  <a:pt x="680" y="664"/>
                </a:cubicBezTo>
                <a:cubicBezTo>
                  <a:pt x="674" y="657"/>
                  <a:pt x="669" y="650"/>
                  <a:pt x="665" y="644"/>
                </a:cubicBezTo>
                <a:cubicBezTo>
                  <a:pt x="663" y="641"/>
                  <a:pt x="662" y="639"/>
                  <a:pt x="661" y="637"/>
                </a:cubicBezTo>
                <a:cubicBezTo>
                  <a:pt x="659" y="635"/>
                  <a:pt x="659" y="634"/>
                  <a:pt x="659" y="634"/>
                </a:cubicBezTo>
                <a:cubicBezTo>
                  <a:pt x="659" y="634"/>
                  <a:pt x="658" y="634"/>
                  <a:pt x="658" y="634"/>
                </a:cubicBezTo>
                <a:cubicBezTo>
                  <a:pt x="658" y="634"/>
                  <a:pt x="657" y="634"/>
                  <a:pt x="657" y="634"/>
                </a:cubicBezTo>
                <a:cubicBezTo>
                  <a:pt x="657" y="595"/>
                  <a:pt x="657" y="595"/>
                  <a:pt x="657" y="595"/>
                </a:cubicBezTo>
                <a:cubicBezTo>
                  <a:pt x="661" y="601"/>
                  <a:pt x="666" y="606"/>
                  <a:pt x="670" y="611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73" y="614"/>
                  <a:pt x="673" y="615"/>
                  <a:pt x="674" y="616"/>
                </a:cubicBezTo>
                <a:cubicBezTo>
                  <a:pt x="678" y="621"/>
                  <a:pt x="678" y="621"/>
                  <a:pt x="678" y="621"/>
                </a:cubicBezTo>
                <a:cubicBezTo>
                  <a:pt x="686" y="632"/>
                  <a:pt x="686" y="632"/>
                  <a:pt x="686" y="632"/>
                </a:cubicBezTo>
                <a:cubicBezTo>
                  <a:pt x="692" y="639"/>
                  <a:pt x="697" y="646"/>
                  <a:pt x="703" y="653"/>
                </a:cubicBezTo>
                <a:cubicBezTo>
                  <a:pt x="711" y="663"/>
                  <a:pt x="711" y="663"/>
                  <a:pt x="711" y="663"/>
                </a:cubicBezTo>
                <a:cubicBezTo>
                  <a:pt x="711" y="663"/>
                  <a:pt x="719" y="672"/>
                  <a:pt x="727" y="680"/>
                </a:cubicBezTo>
                <a:cubicBezTo>
                  <a:pt x="735" y="688"/>
                  <a:pt x="743" y="695"/>
                  <a:pt x="743" y="694"/>
                </a:cubicBezTo>
                <a:close/>
                <a:moveTo>
                  <a:pt x="811" y="712"/>
                </a:moveTo>
                <a:cubicBezTo>
                  <a:pt x="789" y="712"/>
                  <a:pt x="789" y="712"/>
                  <a:pt x="789" y="712"/>
                </a:cubicBezTo>
                <a:cubicBezTo>
                  <a:pt x="796" y="711"/>
                  <a:pt x="804" y="711"/>
                  <a:pt x="811" y="711"/>
                </a:cubicBezTo>
                <a:cubicBezTo>
                  <a:pt x="811" y="711"/>
                  <a:pt x="811" y="711"/>
                  <a:pt x="811" y="712"/>
                </a:cubicBezTo>
                <a:close/>
                <a:moveTo>
                  <a:pt x="794" y="700"/>
                </a:moveTo>
                <a:cubicBezTo>
                  <a:pt x="783" y="701"/>
                  <a:pt x="772" y="701"/>
                  <a:pt x="761" y="701"/>
                </a:cubicBezTo>
                <a:cubicBezTo>
                  <a:pt x="760" y="701"/>
                  <a:pt x="759" y="701"/>
                  <a:pt x="758" y="701"/>
                </a:cubicBezTo>
                <a:cubicBezTo>
                  <a:pt x="757" y="699"/>
                  <a:pt x="754" y="695"/>
                  <a:pt x="750" y="689"/>
                </a:cubicBezTo>
                <a:cubicBezTo>
                  <a:pt x="739" y="674"/>
                  <a:pt x="725" y="654"/>
                  <a:pt x="725" y="654"/>
                </a:cubicBezTo>
                <a:cubicBezTo>
                  <a:pt x="715" y="643"/>
                  <a:pt x="715" y="643"/>
                  <a:pt x="715" y="643"/>
                </a:cubicBezTo>
                <a:cubicBezTo>
                  <a:pt x="710" y="636"/>
                  <a:pt x="704" y="629"/>
                  <a:pt x="699" y="622"/>
                </a:cubicBezTo>
                <a:cubicBezTo>
                  <a:pt x="691" y="611"/>
                  <a:pt x="691" y="611"/>
                  <a:pt x="691" y="611"/>
                </a:cubicBezTo>
                <a:cubicBezTo>
                  <a:pt x="687" y="606"/>
                  <a:pt x="687" y="606"/>
                  <a:pt x="687" y="606"/>
                </a:cubicBezTo>
                <a:cubicBezTo>
                  <a:pt x="686" y="605"/>
                  <a:pt x="686" y="604"/>
                  <a:pt x="685" y="603"/>
                </a:cubicBezTo>
                <a:cubicBezTo>
                  <a:pt x="683" y="601"/>
                  <a:pt x="683" y="601"/>
                  <a:pt x="683" y="601"/>
                </a:cubicBezTo>
                <a:cubicBezTo>
                  <a:pt x="677" y="594"/>
                  <a:pt x="671" y="587"/>
                  <a:pt x="667" y="580"/>
                </a:cubicBezTo>
                <a:cubicBezTo>
                  <a:pt x="667" y="580"/>
                  <a:pt x="666" y="580"/>
                  <a:pt x="666" y="579"/>
                </a:cubicBezTo>
                <a:cubicBezTo>
                  <a:pt x="662" y="578"/>
                  <a:pt x="659" y="578"/>
                  <a:pt x="657" y="579"/>
                </a:cubicBezTo>
                <a:cubicBezTo>
                  <a:pt x="657" y="541"/>
                  <a:pt x="657" y="541"/>
                  <a:pt x="657" y="541"/>
                </a:cubicBezTo>
                <a:cubicBezTo>
                  <a:pt x="661" y="545"/>
                  <a:pt x="666" y="550"/>
                  <a:pt x="670" y="554"/>
                </a:cubicBezTo>
                <a:cubicBezTo>
                  <a:pt x="680" y="565"/>
                  <a:pt x="680" y="565"/>
                  <a:pt x="680" y="565"/>
                </a:cubicBezTo>
                <a:cubicBezTo>
                  <a:pt x="682" y="566"/>
                  <a:pt x="684" y="568"/>
                  <a:pt x="685" y="570"/>
                </a:cubicBezTo>
                <a:cubicBezTo>
                  <a:pt x="687" y="571"/>
                  <a:pt x="688" y="573"/>
                  <a:pt x="690" y="575"/>
                </a:cubicBezTo>
                <a:cubicBezTo>
                  <a:pt x="696" y="581"/>
                  <a:pt x="703" y="588"/>
                  <a:pt x="709" y="595"/>
                </a:cubicBezTo>
                <a:cubicBezTo>
                  <a:pt x="721" y="609"/>
                  <a:pt x="734" y="624"/>
                  <a:pt x="746" y="638"/>
                </a:cubicBezTo>
                <a:cubicBezTo>
                  <a:pt x="755" y="648"/>
                  <a:pt x="755" y="648"/>
                  <a:pt x="755" y="648"/>
                </a:cubicBezTo>
                <a:cubicBezTo>
                  <a:pt x="755" y="648"/>
                  <a:pt x="763" y="656"/>
                  <a:pt x="771" y="664"/>
                </a:cubicBezTo>
                <a:cubicBezTo>
                  <a:pt x="779" y="671"/>
                  <a:pt x="787" y="679"/>
                  <a:pt x="787" y="678"/>
                </a:cubicBezTo>
                <a:cubicBezTo>
                  <a:pt x="794" y="684"/>
                  <a:pt x="800" y="689"/>
                  <a:pt x="802" y="689"/>
                </a:cubicBezTo>
                <a:cubicBezTo>
                  <a:pt x="805" y="689"/>
                  <a:pt x="803" y="684"/>
                  <a:pt x="794" y="672"/>
                </a:cubicBezTo>
                <a:cubicBezTo>
                  <a:pt x="784" y="658"/>
                  <a:pt x="768" y="638"/>
                  <a:pt x="768" y="638"/>
                </a:cubicBezTo>
                <a:cubicBezTo>
                  <a:pt x="758" y="627"/>
                  <a:pt x="758" y="627"/>
                  <a:pt x="758" y="627"/>
                </a:cubicBezTo>
                <a:cubicBezTo>
                  <a:pt x="746" y="613"/>
                  <a:pt x="734" y="599"/>
                  <a:pt x="721" y="584"/>
                </a:cubicBezTo>
                <a:cubicBezTo>
                  <a:pt x="715" y="577"/>
                  <a:pt x="708" y="570"/>
                  <a:pt x="702" y="563"/>
                </a:cubicBezTo>
                <a:cubicBezTo>
                  <a:pt x="700" y="562"/>
                  <a:pt x="699" y="560"/>
                  <a:pt x="697" y="558"/>
                </a:cubicBezTo>
                <a:cubicBezTo>
                  <a:pt x="695" y="556"/>
                  <a:pt x="694" y="555"/>
                  <a:pt x="692" y="553"/>
                </a:cubicBezTo>
                <a:cubicBezTo>
                  <a:pt x="682" y="543"/>
                  <a:pt x="682" y="543"/>
                  <a:pt x="682" y="543"/>
                </a:cubicBezTo>
                <a:cubicBezTo>
                  <a:pt x="676" y="536"/>
                  <a:pt x="669" y="529"/>
                  <a:pt x="661" y="524"/>
                </a:cubicBezTo>
                <a:cubicBezTo>
                  <a:pt x="661" y="523"/>
                  <a:pt x="660" y="523"/>
                  <a:pt x="659" y="523"/>
                </a:cubicBezTo>
                <a:cubicBezTo>
                  <a:pt x="658" y="523"/>
                  <a:pt x="658" y="524"/>
                  <a:pt x="657" y="524"/>
                </a:cubicBezTo>
                <a:cubicBezTo>
                  <a:pt x="657" y="489"/>
                  <a:pt x="657" y="489"/>
                  <a:pt x="657" y="489"/>
                </a:cubicBezTo>
                <a:cubicBezTo>
                  <a:pt x="657" y="490"/>
                  <a:pt x="658" y="491"/>
                  <a:pt x="659" y="491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3" y="495"/>
                  <a:pt x="663" y="495"/>
                  <a:pt x="663" y="495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696" y="528"/>
                  <a:pt x="718" y="553"/>
                  <a:pt x="741" y="577"/>
                </a:cubicBezTo>
                <a:cubicBezTo>
                  <a:pt x="749" y="586"/>
                  <a:pt x="749" y="586"/>
                  <a:pt x="749" y="586"/>
                </a:cubicBezTo>
                <a:cubicBezTo>
                  <a:pt x="749" y="586"/>
                  <a:pt x="758" y="594"/>
                  <a:pt x="766" y="602"/>
                </a:cubicBezTo>
                <a:cubicBezTo>
                  <a:pt x="774" y="610"/>
                  <a:pt x="782" y="617"/>
                  <a:pt x="782" y="616"/>
                </a:cubicBezTo>
                <a:cubicBezTo>
                  <a:pt x="796" y="628"/>
                  <a:pt x="807" y="634"/>
                  <a:pt x="789" y="611"/>
                </a:cubicBezTo>
                <a:cubicBezTo>
                  <a:pt x="779" y="596"/>
                  <a:pt x="763" y="577"/>
                  <a:pt x="763" y="577"/>
                </a:cubicBezTo>
                <a:cubicBezTo>
                  <a:pt x="753" y="566"/>
                  <a:pt x="753" y="566"/>
                  <a:pt x="753" y="566"/>
                </a:cubicBezTo>
                <a:cubicBezTo>
                  <a:pt x="730" y="541"/>
                  <a:pt x="708" y="517"/>
                  <a:pt x="685" y="493"/>
                </a:cubicBezTo>
                <a:cubicBezTo>
                  <a:pt x="674" y="483"/>
                  <a:pt x="674" y="483"/>
                  <a:pt x="674" y="483"/>
                </a:cubicBezTo>
                <a:cubicBezTo>
                  <a:pt x="672" y="480"/>
                  <a:pt x="672" y="480"/>
                  <a:pt x="672" y="480"/>
                </a:cubicBezTo>
                <a:cubicBezTo>
                  <a:pt x="669" y="478"/>
                  <a:pt x="669" y="478"/>
                  <a:pt x="669" y="478"/>
                </a:cubicBezTo>
                <a:cubicBezTo>
                  <a:pt x="668" y="477"/>
                  <a:pt x="666" y="476"/>
                  <a:pt x="665" y="475"/>
                </a:cubicBezTo>
                <a:cubicBezTo>
                  <a:pt x="665" y="475"/>
                  <a:pt x="664" y="475"/>
                  <a:pt x="664" y="475"/>
                </a:cubicBezTo>
                <a:cubicBezTo>
                  <a:pt x="664" y="475"/>
                  <a:pt x="663" y="475"/>
                  <a:pt x="663" y="475"/>
                </a:cubicBezTo>
                <a:cubicBezTo>
                  <a:pt x="663" y="475"/>
                  <a:pt x="663" y="475"/>
                  <a:pt x="663" y="475"/>
                </a:cubicBezTo>
                <a:cubicBezTo>
                  <a:pt x="662" y="475"/>
                  <a:pt x="662" y="476"/>
                  <a:pt x="661" y="476"/>
                </a:cubicBezTo>
                <a:cubicBezTo>
                  <a:pt x="660" y="477"/>
                  <a:pt x="660" y="477"/>
                  <a:pt x="660" y="477"/>
                </a:cubicBezTo>
                <a:cubicBezTo>
                  <a:pt x="660" y="477"/>
                  <a:pt x="660" y="476"/>
                  <a:pt x="660" y="476"/>
                </a:cubicBezTo>
                <a:cubicBezTo>
                  <a:pt x="660" y="475"/>
                  <a:pt x="660" y="474"/>
                  <a:pt x="659" y="474"/>
                </a:cubicBezTo>
                <a:cubicBezTo>
                  <a:pt x="659" y="473"/>
                  <a:pt x="659" y="473"/>
                  <a:pt x="658" y="473"/>
                </a:cubicBezTo>
                <a:cubicBezTo>
                  <a:pt x="658" y="473"/>
                  <a:pt x="658" y="472"/>
                  <a:pt x="657" y="472"/>
                </a:cubicBezTo>
                <a:cubicBezTo>
                  <a:pt x="657" y="472"/>
                  <a:pt x="657" y="472"/>
                  <a:pt x="657" y="472"/>
                </a:cubicBezTo>
                <a:cubicBezTo>
                  <a:pt x="657" y="442"/>
                  <a:pt x="657" y="442"/>
                  <a:pt x="657" y="442"/>
                </a:cubicBezTo>
                <a:cubicBezTo>
                  <a:pt x="657" y="443"/>
                  <a:pt x="658" y="443"/>
                  <a:pt x="658" y="444"/>
                </a:cubicBezTo>
                <a:cubicBezTo>
                  <a:pt x="661" y="448"/>
                  <a:pt x="663" y="451"/>
                  <a:pt x="666" y="455"/>
                </a:cubicBezTo>
                <a:cubicBezTo>
                  <a:pt x="692" y="487"/>
                  <a:pt x="720" y="517"/>
                  <a:pt x="749" y="546"/>
                </a:cubicBezTo>
                <a:cubicBezTo>
                  <a:pt x="758" y="555"/>
                  <a:pt x="758" y="555"/>
                  <a:pt x="758" y="555"/>
                </a:cubicBezTo>
                <a:cubicBezTo>
                  <a:pt x="758" y="555"/>
                  <a:pt x="766" y="563"/>
                  <a:pt x="775" y="570"/>
                </a:cubicBezTo>
                <a:cubicBezTo>
                  <a:pt x="783" y="578"/>
                  <a:pt x="791" y="585"/>
                  <a:pt x="791" y="584"/>
                </a:cubicBezTo>
                <a:cubicBezTo>
                  <a:pt x="797" y="589"/>
                  <a:pt x="802" y="593"/>
                  <a:pt x="805" y="594"/>
                </a:cubicBezTo>
                <a:cubicBezTo>
                  <a:pt x="805" y="651"/>
                  <a:pt x="805" y="651"/>
                  <a:pt x="805" y="651"/>
                </a:cubicBezTo>
                <a:cubicBezTo>
                  <a:pt x="805" y="651"/>
                  <a:pt x="808" y="697"/>
                  <a:pt x="808" y="695"/>
                </a:cubicBezTo>
                <a:cubicBezTo>
                  <a:pt x="808" y="697"/>
                  <a:pt x="808" y="698"/>
                  <a:pt x="809" y="700"/>
                </a:cubicBezTo>
                <a:cubicBezTo>
                  <a:pt x="804" y="700"/>
                  <a:pt x="799" y="700"/>
                  <a:pt x="794" y="700"/>
                </a:cubicBezTo>
                <a:close/>
                <a:moveTo>
                  <a:pt x="756" y="211"/>
                </a:moveTo>
                <a:cubicBezTo>
                  <a:pt x="755" y="213"/>
                  <a:pt x="754" y="214"/>
                  <a:pt x="754" y="215"/>
                </a:cubicBezTo>
                <a:cubicBezTo>
                  <a:pt x="754" y="215"/>
                  <a:pt x="754" y="215"/>
                  <a:pt x="754" y="215"/>
                </a:cubicBezTo>
                <a:cubicBezTo>
                  <a:pt x="754" y="215"/>
                  <a:pt x="757" y="217"/>
                  <a:pt x="760" y="220"/>
                </a:cubicBezTo>
                <a:cubicBezTo>
                  <a:pt x="763" y="223"/>
                  <a:pt x="767" y="228"/>
                  <a:pt x="771" y="232"/>
                </a:cubicBezTo>
                <a:cubicBezTo>
                  <a:pt x="779" y="241"/>
                  <a:pt x="786" y="250"/>
                  <a:pt x="786" y="250"/>
                </a:cubicBezTo>
                <a:cubicBezTo>
                  <a:pt x="786" y="250"/>
                  <a:pt x="788" y="253"/>
                  <a:pt x="791" y="255"/>
                </a:cubicBezTo>
                <a:cubicBezTo>
                  <a:pt x="794" y="257"/>
                  <a:pt x="797" y="260"/>
                  <a:pt x="797" y="259"/>
                </a:cubicBezTo>
                <a:cubicBezTo>
                  <a:pt x="802" y="263"/>
                  <a:pt x="807" y="264"/>
                  <a:pt x="804" y="254"/>
                </a:cubicBezTo>
                <a:cubicBezTo>
                  <a:pt x="803" y="248"/>
                  <a:pt x="799" y="241"/>
                  <a:pt x="799" y="241"/>
                </a:cubicBezTo>
                <a:cubicBezTo>
                  <a:pt x="799" y="241"/>
                  <a:pt x="797" y="238"/>
                  <a:pt x="794" y="235"/>
                </a:cubicBezTo>
                <a:cubicBezTo>
                  <a:pt x="792" y="231"/>
                  <a:pt x="788" y="226"/>
                  <a:pt x="783" y="221"/>
                </a:cubicBezTo>
                <a:cubicBezTo>
                  <a:pt x="780" y="217"/>
                  <a:pt x="776" y="213"/>
                  <a:pt x="773" y="210"/>
                </a:cubicBezTo>
                <a:cubicBezTo>
                  <a:pt x="781" y="209"/>
                  <a:pt x="788" y="209"/>
                  <a:pt x="787" y="209"/>
                </a:cubicBezTo>
                <a:cubicBezTo>
                  <a:pt x="796" y="208"/>
                  <a:pt x="803" y="207"/>
                  <a:pt x="805" y="205"/>
                </a:cubicBezTo>
                <a:cubicBezTo>
                  <a:pt x="805" y="230"/>
                  <a:pt x="805" y="230"/>
                  <a:pt x="805" y="230"/>
                </a:cubicBezTo>
                <a:cubicBezTo>
                  <a:pt x="805" y="289"/>
                  <a:pt x="805" y="289"/>
                  <a:pt x="805" y="289"/>
                </a:cubicBezTo>
                <a:cubicBezTo>
                  <a:pt x="805" y="289"/>
                  <a:pt x="805" y="289"/>
                  <a:pt x="804" y="288"/>
                </a:cubicBezTo>
                <a:cubicBezTo>
                  <a:pt x="800" y="281"/>
                  <a:pt x="793" y="272"/>
                  <a:pt x="788" y="265"/>
                </a:cubicBezTo>
                <a:cubicBezTo>
                  <a:pt x="783" y="259"/>
                  <a:pt x="779" y="254"/>
                  <a:pt x="779" y="254"/>
                </a:cubicBezTo>
                <a:cubicBezTo>
                  <a:pt x="776" y="250"/>
                  <a:pt x="772" y="246"/>
                  <a:pt x="768" y="242"/>
                </a:cubicBezTo>
                <a:cubicBezTo>
                  <a:pt x="758" y="232"/>
                  <a:pt x="747" y="221"/>
                  <a:pt x="734" y="212"/>
                </a:cubicBezTo>
                <a:cubicBezTo>
                  <a:pt x="743" y="212"/>
                  <a:pt x="743" y="212"/>
                  <a:pt x="743" y="212"/>
                </a:cubicBezTo>
                <a:cubicBezTo>
                  <a:pt x="743" y="212"/>
                  <a:pt x="749" y="212"/>
                  <a:pt x="756" y="211"/>
                </a:cubicBezTo>
                <a:close/>
                <a:moveTo>
                  <a:pt x="655" y="212"/>
                </a:moveTo>
                <a:cubicBezTo>
                  <a:pt x="655" y="212"/>
                  <a:pt x="655" y="213"/>
                  <a:pt x="655" y="213"/>
                </a:cubicBezTo>
                <a:cubicBezTo>
                  <a:pt x="655" y="214"/>
                  <a:pt x="655" y="214"/>
                  <a:pt x="655" y="214"/>
                </a:cubicBezTo>
                <a:cubicBezTo>
                  <a:pt x="662" y="221"/>
                  <a:pt x="668" y="227"/>
                  <a:pt x="674" y="234"/>
                </a:cubicBezTo>
                <a:cubicBezTo>
                  <a:pt x="697" y="256"/>
                  <a:pt x="721" y="278"/>
                  <a:pt x="744" y="300"/>
                </a:cubicBezTo>
                <a:cubicBezTo>
                  <a:pt x="753" y="309"/>
                  <a:pt x="753" y="309"/>
                  <a:pt x="753" y="309"/>
                </a:cubicBezTo>
                <a:cubicBezTo>
                  <a:pt x="753" y="309"/>
                  <a:pt x="762" y="317"/>
                  <a:pt x="771" y="324"/>
                </a:cubicBezTo>
                <a:cubicBezTo>
                  <a:pt x="780" y="331"/>
                  <a:pt x="788" y="338"/>
                  <a:pt x="787" y="337"/>
                </a:cubicBezTo>
                <a:cubicBezTo>
                  <a:pt x="802" y="349"/>
                  <a:pt x="813" y="355"/>
                  <a:pt x="794" y="331"/>
                </a:cubicBezTo>
                <a:cubicBezTo>
                  <a:pt x="783" y="317"/>
                  <a:pt x="766" y="299"/>
                  <a:pt x="766" y="299"/>
                </a:cubicBezTo>
                <a:cubicBezTo>
                  <a:pt x="755" y="288"/>
                  <a:pt x="755" y="288"/>
                  <a:pt x="755" y="288"/>
                </a:cubicBezTo>
                <a:cubicBezTo>
                  <a:pt x="732" y="266"/>
                  <a:pt x="709" y="245"/>
                  <a:pt x="686" y="222"/>
                </a:cubicBezTo>
                <a:cubicBezTo>
                  <a:pt x="683" y="219"/>
                  <a:pt x="679" y="215"/>
                  <a:pt x="676" y="212"/>
                </a:cubicBezTo>
                <a:cubicBezTo>
                  <a:pt x="705" y="212"/>
                  <a:pt x="705" y="212"/>
                  <a:pt x="705" y="212"/>
                </a:cubicBezTo>
                <a:cubicBezTo>
                  <a:pt x="711" y="215"/>
                  <a:pt x="716" y="219"/>
                  <a:pt x="722" y="223"/>
                </a:cubicBezTo>
                <a:cubicBezTo>
                  <a:pt x="734" y="232"/>
                  <a:pt x="746" y="243"/>
                  <a:pt x="757" y="254"/>
                </a:cubicBezTo>
                <a:cubicBezTo>
                  <a:pt x="760" y="257"/>
                  <a:pt x="763" y="260"/>
                  <a:pt x="766" y="263"/>
                </a:cubicBezTo>
                <a:cubicBezTo>
                  <a:pt x="766" y="263"/>
                  <a:pt x="768" y="265"/>
                  <a:pt x="771" y="268"/>
                </a:cubicBezTo>
                <a:cubicBezTo>
                  <a:pt x="774" y="271"/>
                  <a:pt x="778" y="275"/>
                  <a:pt x="782" y="279"/>
                </a:cubicBezTo>
                <a:cubicBezTo>
                  <a:pt x="790" y="287"/>
                  <a:pt x="798" y="295"/>
                  <a:pt x="797" y="294"/>
                </a:cubicBezTo>
                <a:cubicBezTo>
                  <a:pt x="800" y="296"/>
                  <a:pt x="803" y="299"/>
                  <a:pt x="805" y="301"/>
                </a:cubicBezTo>
                <a:cubicBezTo>
                  <a:pt x="805" y="381"/>
                  <a:pt x="805" y="381"/>
                  <a:pt x="805" y="381"/>
                </a:cubicBezTo>
                <a:cubicBezTo>
                  <a:pt x="804" y="380"/>
                  <a:pt x="803" y="379"/>
                  <a:pt x="802" y="378"/>
                </a:cubicBezTo>
                <a:cubicBezTo>
                  <a:pt x="796" y="371"/>
                  <a:pt x="792" y="367"/>
                  <a:pt x="792" y="367"/>
                </a:cubicBezTo>
                <a:cubicBezTo>
                  <a:pt x="781" y="356"/>
                  <a:pt x="781" y="356"/>
                  <a:pt x="781" y="356"/>
                </a:cubicBezTo>
                <a:cubicBezTo>
                  <a:pt x="764" y="341"/>
                  <a:pt x="747" y="326"/>
                  <a:pt x="730" y="312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3" y="288"/>
                  <a:pt x="702" y="288"/>
                  <a:pt x="701" y="287"/>
                </a:cubicBezTo>
                <a:cubicBezTo>
                  <a:pt x="698" y="284"/>
                  <a:pt x="698" y="284"/>
                  <a:pt x="698" y="284"/>
                </a:cubicBezTo>
                <a:cubicBezTo>
                  <a:pt x="691" y="279"/>
                  <a:pt x="691" y="279"/>
                  <a:pt x="691" y="279"/>
                </a:cubicBezTo>
                <a:cubicBezTo>
                  <a:pt x="686" y="275"/>
                  <a:pt x="682" y="272"/>
                  <a:pt x="678" y="269"/>
                </a:cubicBezTo>
                <a:cubicBezTo>
                  <a:pt x="671" y="263"/>
                  <a:pt x="665" y="257"/>
                  <a:pt x="661" y="251"/>
                </a:cubicBezTo>
                <a:cubicBezTo>
                  <a:pt x="661" y="250"/>
                  <a:pt x="660" y="250"/>
                  <a:pt x="660" y="250"/>
                </a:cubicBezTo>
                <a:cubicBezTo>
                  <a:pt x="659" y="250"/>
                  <a:pt x="657" y="249"/>
                  <a:pt x="656" y="249"/>
                </a:cubicBezTo>
                <a:cubicBezTo>
                  <a:pt x="655" y="236"/>
                  <a:pt x="654" y="214"/>
                  <a:pt x="654" y="215"/>
                </a:cubicBezTo>
                <a:cubicBezTo>
                  <a:pt x="653" y="214"/>
                  <a:pt x="653" y="213"/>
                  <a:pt x="653" y="212"/>
                </a:cubicBezTo>
                <a:lnTo>
                  <a:pt x="655" y="212"/>
                </a:lnTo>
                <a:close/>
                <a:moveTo>
                  <a:pt x="657" y="694"/>
                </a:moveTo>
                <a:cubicBezTo>
                  <a:pt x="657" y="695"/>
                  <a:pt x="658" y="695"/>
                  <a:pt x="659" y="696"/>
                </a:cubicBezTo>
                <a:cubicBezTo>
                  <a:pt x="662" y="699"/>
                  <a:pt x="665" y="703"/>
                  <a:pt x="667" y="705"/>
                </a:cubicBezTo>
                <a:cubicBezTo>
                  <a:pt x="665" y="705"/>
                  <a:pt x="662" y="705"/>
                  <a:pt x="659" y="705"/>
                </a:cubicBezTo>
                <a:cubicBezTo>
                  <a:pt x="658" y="706"/>
                  <a:pt x="658" y="706"/>
                  <a:pt x="657" y="706"/>
                </a:cubicBezTo>
                <a:lnTo>
                  <a:pt x="657" y="694"/>
                </a:lnTo>
                <a:close/>
                <a:moveTo>
                  <a:pt x="562" y="711"/>
                </a:moveTo>
                <a:cubicBezTo>
                  <a:pt x="561" y="708"/>
                  <a:pt x="558" y="704"/>
                  <a:pt x="555" y="699"/>
                </a:cubicBezTo>
                <a:cubicBezTo>
                  <a:pt x="546" y="684"/>
                  <a:pt x="532" y="663"/>
                  <a:pt x="532" y="663"/>
                </a:cubicBezTo>
                <a:cubicBezTo>
                  <a:pt x="523" y="651"/>
                  <a:pt x="523" y="651"/>
                  <a:pt x="523" y="651"/>
                </a:cubicBezTo>
                <a:cubicBezTo>
                  <a:pt x="511" y="635"/>
                  <a:pt x="498" y="619"/>
                  <a:pt x="486" y="603"/>
                </a:cubicBezTo>
                <a:cubicBezTo>
                  <a:pt x="473" y="587"/>
                  <a:pt x="460" y="572"/>
                  <a:pt x="447" y="556"/>
                </a:cubicBezTo>
                <a:cubicBezTo>
                  <a:pt x="444" y="552"/>
                  <a:pt x="441" y="549"/>
                  <a:pt x="438" y="546"/>
                </a:cubicBezTo>
                <a:cubicBezTo>
                  <a:pt x="435" y="542"/>
                  <a:pt x="433" y="539"/>
                  <a:pt x="429" y="536"/>
                </a:cubicBezTo>
                <a:cubicBezTo>
                  <a:pt x="429" y="517"/>
                  <a:pt x="429" y="517"/>
                  <a:pt x="429" y="517"/>
                </a:cubicBezTo>
                <a:cubicBezTo>
                  <a:pt x="432" y="520"/>
                  <a:pt x="434" y="523"/>
                  <a:pt x="437" y="525"/>
                </a:cubicBezTo>
                <a:cubicBezTo>
                  <a:pt x="452" y="541"/>
                  <a:pt x="467" y="556"/>
                  <a:pt x="481" y="572"/>
                </a:cubicBezTo>
                <a:cubicBezTo>
                  <a:pt x="522" y="622"/>
                  <a:pt x="522" y="622"/>
                  <a:pt x="522" y="622"/>
                </a:cubicBezTo>
                <a:cubicBezTo>
                  <a:pt x="530" y="632"/>
                  <a:pt x="530" y="632"/>
                  <a:pt x="530" y="632"/>
                </a:cubicBezTo>
                <a:cubicBezTo>
                  <a:pt x="530" y="632"/>
                  <a:pt x="538" y="640"/>
                  <a:pt x="546" y="648"/>
                </a:cubicBezTo>
                <a:cubicBezTo>
                  <a:pt x="554" y="656"/>
                  <a:pt x="562" y="664"/>
                  <a:pt x="562" y="663"/>
                </a:cubicBezTo>
                <a:cubicBezTo>
                  <a:pt x="569" y="669"/>
                  <a:pt x="575" y="674"/>
                  <a:pt x="577" y="674"/>
                </a:cubicBezTo>
                <a:cubicBezTo>
                  <a:pt x="579" y="674"/>
                  <a:pt x="577" y="670"/>
                  <a:pt x="569" y="657"/>
                </a:cubicBezTo>
                <a:cubicBezTo>
                  <a:pt x="564" y="650"/>
                  <a:pt x="558" y="641"/>
                  <a:pt x="553" y="635"/>
                </a:cubicBezTo>
                <a:cubicBezTo>
                  <a:pt x="548" y="628"/>
                  <a:pt x="544" y="623"/>
                  <a:pt x="544" y="623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493" y="562"/>
                  <a:pt x="493" y="562"/>
                  <a:pt x="493" y="562"/>
                </a:cubicBezTo>
                <a:cubicBezTo>
                  <a:pt x="479" y="545"/>
                  <a:pt x="463" y="530"/>
                  <a:pt x="449" y="514"/>
                </a:cubicBezTo>
                <a:cubicBezTo>
                  <a:pt x="443" y="508"/>
                  <a:pt x="437" y="501"/>
                  <a:pt x="431" y="494"/>
                </a:cubicBezTo>
                <a:cubicBezTo>
                  <a:pt x="431" y="494"/>
                  <a:pt x="430" y="494"/>
                  <a:pt x="430" y="494"/>
                </a:cubicBezTo>
                <a:cubicBezTo>
                  <a:pt x="430" y="494"/>
                  <a:pt x="429" y="494"/>
                  <a:pt x="429" y="494"/>
                </a:cubicBezTo>
                <a:cubicBezTo>
                  <a:pt x="429" y="473"/>
                  <a:pt x="429" y="473"/>
                  <a:pt x="429" y="473"/>
                </a:cubicBezTo>
                <a:cubicBezTo>
                  <a:pt x="433" y="477"/>
                  <a:pt x="437" y="481"/>
                  <a:pt x="441" y="484"/>
                </a:cubicBezTo>
                <a:cubicBezTo>
                  <a:pt x="449" y="491"/>
                  <a:pt x="456" y="497"/>
                  <a:pt x="463" y="502"/>
                </a:cubicBezTo>
                <a:cubicBezTo>
                  <a:pt x="464" y="503"/>
                  <a:pt x="465" y="504"/>
                  <a:pt x="466" y="504"/>
                </a:cubicBezTo>
                <a:cubicBezTo>
                  <a:pt x="466" y="505"/>
                  <a:pt x="467" y="506"/>
                  <a:pt x="468" y="507"/>
                </a:cubicBezTo>
                <a:cubicBezTo>
                  <a:pt x="473" y="511"/>
                  <a:pt x="473" y="511"/>
                  <a:pt x="473" y="511"/>
                </a:cubicBezTo>
                <a:cubicBezTo>
                  <a:pt x="482" y="521"/>
                  <a:pt x="482" y="521"/>
                  <a:pt x="482" y="521"/>
                </a:cubicBezTo>
                <a:cubicBezTo>
                  <a:pt x="495" y="535"/>
                  <a:pt x="508" y="549"/>
                  <a:pt x="521" y="562"/>
                </a:cubicBezTo>
                <a:cubicBezTo>
                  <a:pt x="530" y="572"/>
                  <a:pt x="530" y="572"/>
                  <a:pt x="530" y="572"/>
                </a:cubicBezTo>
                <a:cubicBezTo>
                  <a:pt x="530" y="572"/>
                  <a:pt x="538" y="580"/>
                  <a:pt x="547" y="587"/>
                </a:cubicBezTo>
                <a:cubicBezTo>
                  <a:pt x="555" y="595"/>
                  <a:pt x="563" y="602"/>
                  <a:pt x="563" y="601"/>
                </a:cubicBezTo>
                <a:cubicBezTo>
                  <a:pt x="569" y="606"/>
                  <a:pt x="575" y="610"/>
                  <a:pt x="578" y="611"/>
                </a:cubicBezTo>
                <a:cubicBezTo>
                  <a:pt x="578" y="651"/>
                  <a:pt x="578" y="651"/>
                  <a:pt x="578" y="651"/>
                </a:cubicBezTo>
                <a:cubicBezTo>
                  <a:pt x="578" y="651"/>
                  <a:pt x="580" y="697"/>
                  <a:pt x="581" y="695"/>
                </a:cubicBezTo>
                <a:cubicBezTo>
                  <a:pt x="581" y="701"/>
                  <a:pt x="582" y="706"/>
                  <a:pt x="583" y="710"/>
                </a:cubicBezTo>
                <a:cubicBezTo>
                  <a:pt x="576" y="710"/>
                  <a:pt x="569" y="711"/>
                  <a:pt x="562" y="711"/>
                </a:cubicBezTo>
                <a:close/>
                <a:moveTo>
                  <a:pt x="535" y="384"/>
                </a:moveTo>
                <a:cubicBezTo>
                  <a:pt x="535" y="385"/>
                  <a:pt x="534" y="386"/>
                  <a:pt x="534" y="386"/>
                </a:cubicBezTo>
                <a:cubicBezTo>
                  <a:pt x="534" y="387"/>
                  <a:pt x="534" y="387"/>
                  <a:pt x="534" y="387"/>
                </a:cubicBezTo>
                <a:cubicBezTo>
                  <a:pt x="534" y="387"/>
                  <a:pt x="535" y="388"/>
                  <a:pt x="538" y="391"/>
                </a:cubicBezTo>
                <a:cubicBezTo>
                  <a:pt x="540" y="393"/>
                  <a:pt x="543" y="396"/>
                  <a:pt x="546" y="400"/>
                </a:cubicBezTo>
                <a:cubicBezTo>
                  <a:pt x="552" y="406"/>
                  <a:pt x="557" y="413"/>
                  <a:pt x="557" y="413"/>
                </a:cubicBezTo>
                <a:cubicBezTo>
                  <a:pt x="557" y="413"/>
                  <a:pt x="560" y="415"/>
                  <a:pt x="562" y="416"/>
                </a:cubicBezTo>
                <a:cubicBezTo>
                  <a:pt x="564" y="418"/>
                  <a:pt x="566" y="420"/>
                  <a:pt x="566" y="419"/>
                </a:cubicBezTo>
                <a:cubicBezTo>
                  <a:pt x="570" y="421"/>
                  <a:pt x="575" y="421"/>
                  <a:pt x="573" y="414"/>
                </a:cubicBezTo>
                <a:cubicBezTo>
                  <a:pt x="573" y="409"/>
                  <a:pt x="570" y="403"/>
                  <a:pt x="570" y="403"/>
                </a:cubicBezTo>
                <a:cubicBezTo>
                  <a:pt x="570" y="403"/>
                  <a:pt x="565" y="396"/>
                  <a:pt x="558" y="389"/>
                </a:cubicBezTo>
                <a:cubicBezTo>
                  <a:pt x="557" y="387"/>
                  <a:pt x="555" y="385"/>
                  <a:pt x="553" y="383"/>
                </a:cubicBezTo>
                <a:cubicBezTo>
                  <a:pt x="557" y="382"/>
                  <a:pt x="560" y="382"/>
                  <a:pt x="560" y="382"/>
                </a:cubicBezTo>
                <a:cubicBezTo>
                  <a:pt x="568" y="381"/>
                  <a:pt x="575" y="380"/>
                  <a:pt x="578" y="378"/>
                </a:cubicBezTo>
                <a:cubicBezTo>
                  <a:pt x="578" y="403"/>
                  <a:pt x="578" y="403"/>
                  <a:pt x="578" y="403"/>
                </a:cubicBezTo>
                <a:cubicBezTo>
                  <a:pt x="578" y="466"/>
                  <a:pt x="578" y="466"/>
                  <a:pt x="578" y="466"/>
                </a:cubicBezTo>
                <a:cubicBezTo>
                  <a:pt x="577" y="466"/>
                  <a:pt x="577" y="465"/>
                  <a:pt x="576" y="464"/>
                </a:cubicBezTo>
                <a:cubicBezTo>
                  <a:pt x="572" y="457"/>
                  <a:pt x="566" y="448"/>
                  <a:pt x="561" y="441"/>
                </a:cubicBezTo>
                <a:cubicBezTo>
                  <a:pt x="556" y="434"/>
                  <a:pt x="553" y="428"/>
                  <a:pt x="553" y="428"/>
                </a:cubicBezTo>
                <a:cubicBezTo>
                  <a:pt x="549" y="424"/>
                  <a:pt x="546" y="421"/>
                  <a:pt x="543" y="417"/>
                </a:cubicBezTo>
                <a:cubicBezTo>
                  <a:pt x="535" y="408"/>
                  <a:pt x="527" y="399"/>
                  <a:pt x="519" y="391"/>
                </a:cubicBezTo>
                <a:cubicBezTo>
                  <a:pt x="517" y="389"/>
                  <a:pt x="515" y="387"/>
                  <a:pt x="512" y="385"/>
                </a:cubicBezTo>
                <a:cubicBezTo>
                  <a:pt x="512" y="385"/>
                  <a:pt x="512" y="385"/>
                  <a:pt x="512" y="385"/>
                </a:cubicBezTo>
                <a:cubicBezTo>
                  <a:pt x="515" y="385"/>
                  <a:pt x="515" y="385"/>
                  <a:pt x="515" y="385"/>
                </a:cubicBezTo>
                <a:cubicBezTo>
                  <a:pt x="515" y="385"/>
                  <a:pt x="525" y="385"/>
                  <a:pt x="535" y="384"/>
                </a:cubicBezTo>
                <a:close/>
                <a:moveTo>
                  <a:pt x="436" y="385"/>
                </a:moveTo>
                <a:cubicBezTo>
                  <a:pt x="436" y="386"/>
                  <a:pt x="436" y="387"/>
                  <a:pt x="436" y="388"/>
                </a:cubicBezTo>
                <a:cubicBezTo>
                  <a:pt x="436" y="388"/>
                  <a:pt x="436" y="388"/>
                  <a:pt x="437" y="389"/>
                </a:cubicBezTo>
                <a:cubicBezTo>
                  <a:pt x="443" y="395"/>
                  <a:pt x="450" y="402"/>
                  <a:pt x="457" y="408"/>
                </a:cubicBezTo>
                <a:cubicBezTo>
                  <a:pt x="464" y="413"/>
                  <a:pt x="471" y="419"/>
                  <a:pt x="477" y="425"/>
                </a:cubicBezTo>
                <a:cubicBezTo>
                  <a:pt x="480" y="429"/>
                  <a:pt x="483" y="432"/>
                  <a:pt x="486" y="435"/>
                </a:cubicBezTo>
                <a:cubicBezTo>
                  <a:pt x="495" y="445"/>
                  <a:pt x="495" y="445"/>
                  <a:pt x="495" y="445"/>
                </a:cubicBezTo>
                <a:cubicBezTo>
                  <a:pt x="531" y="486"/>
                  <a:pt x="531" y="486"/>
                  <a:pt x="531" y="486"/>
                </a:cubicBezTo>
                <a:cubicBezTo>
                  <a:pt x="539" y="496"/>
                  <a:pt x="539" y="496"/>
                  <a:pt x="539" y="496"/>
                </a:cubicBezTo>
                <a:cubicBezTo>
                  <a:pt x="539" y="496"/>
                  <a:pt x="548" y="504"/>
                  <a:pt x="556" y="512"/>
                </a:cubicBezTo>
                <a:cubicBezTo>
                  <a:pt x="564" y="520"/>
                  <a:pt x="572" y="528"/>
                  <a:pt x="571" y="527"/>
                </a:cubicBezTo>
                <a:cubicBezTo>
                  <a:pt x="573" y="529"/>
                  <a:pt x="576" y="531"/>
                  <a:pt x="578" y="532"/>
                </a:cubicBezTo>
                <a:cubicBezTo>
                  <a:pt x="578" y="555"/>
                  <a:pt x="578" y="555"/>
                  <a:pt x="578" y="555"/>
                </a:cubicBezTo>
                <a:cubicBezTo>
                  <a:pt x="573" y="550"/>
                  <a:pt x="568" y="544"/>
                  <a:pt x="564" y="540"/>
                </a:cubicBezTo>
                <a:cubicBezTo>
                  <a:pt x="558" y="533"/>
                  <a:pt x="554" y="529"/>
                  <a:pt x="554" y="529"/>
                </a:cubicBezTo>
                <a:cubicBezTo>
                  <a:pt x="550" y="525"/>
                  <a:pt x="547" y="522"/>
                  <a:pt x="543" y="518"/>
                </a:cubicBezTo>
                <a:cubicBezTo>
                  <a:pt x="528" y="502"/>
                  <a:pt x="514" y="486"/>
                  <a:pt x="499" y="470"/>
                </a:cubicBezTo>
                <a:cubicBezTo>
                  <a:pt x="495" y="466"/>
                  <a:pt x="491" y="461"/>
                  <a:pt x="487" y="458"/>
                </a:cubicBezTo>
                <a:cubicBezTo>
                  <a:pt x="483" y="454"/>
                  <a:pt x="479" y="450"/>
                  <a:pt x="475" y="446"/>
                </a:cubicBezTo>
                <a:cubicBezTo>
                  <a:pt x="467" y="439"/>
                  <a:pt x="458" y="431"/>
                  <a:pt x="450" y="424"/>
                </a:cubicBezTo>
                <a:cubicBezTo>
                  <a:pt x="443" y="418"/>
                  <a:pt x="436" y="412"/>
                  <a:pt x="430" y="406"/>
                </a:cubicBezTo>
                <a:cubicBezTo>
                  <a:pt x="429" y="406"/>
                  <a:pt x="429" y="406"/>
                  <a:pt x="428" y="406"/>
                </a:cubicBezTo>
                <a:cubicBezTo>
                  <a:pt x="428" y="406"/>
                  <a:pt x="428" y="406"/>
                  <a:pt x="428" y="406"/>
                </a:cubicBezTo>
                <a:cubicBezTo>
                  <a:pt x="427" y="396"/>
                  <a:pt x="426" y="388"/>
                  <a:pt x="426" y="389"/>
                </a:cubicBezTo>
                <a:cubicBezTo>
                  <a:pt x="426" y="387"/>
                  <a:pt x="426" y="386"/>
                  <a:pt x="426" y="385"/>
                </a:cubicBezTo>
                <a:lnTo>
                  <a:pt x="436" y="385"/>
                </a:lnTo>
                <a:close/>
                <a:moveTo>
                  <a:pt x="429" y="708"/>
                </a:moveTo>
                <a:cubicBezTo>
                  <a:pt x="429" y="708"/>
                  <a:pt x="429" y="708"/>
                  <a:pt x="429" y="707"/>
                </a:cubicBezTo>
                <a:cubicBezTo>
                  <a:pt x="429" y="702"/>
                  <a:pt x="429" y="702"/>
                  <a:pt x="429" y="702"/>
                </a:cubicBezTo>
                <a:cubicBezTo>
                  <a:pt x="433" y="706"/>
                  <a:pt x="436" y="710"/>
                  <a:pt x="438" y="712"/>
                </a:cubicBezTo>
                <a:cubicBezTo>
                  <a:pt x="426" y="712"/>
                  <a:pt x="426" y="712"/>
                  <a:pt x="426" y="712"/>
                </a:cubicBezTo>
                <a:cubicBezTo>
                  <a:pt x="427" y="711"/>
                  <a:pt x="428" y="709"/>
                  <a:pt x="429" y="708"/>
                </a:cubicBezTo>
                <a:close/>
                <a:moveTo>
                  <a:pt x="269" y="536"/>
                </a:moveTo>
                <a:cubicBezTo>
                  <a:pt x="269" y="537"/>
                  <a:pt x="269" y="537"/>
                  <a:pt x="270" y="537"/>
                </a:cubicBezTo>
                <a:cubicBezTo>
                  <a:pt x="276" y="542"/>
                  <a:pt x="283" y="548"/>
                  <a:pt x="289" y="555"/>
                </a:cubicBezTo>
                <a:cubicBezTo>
                  <a:pt x="295" y="561"/>
                  <a:pt x="301" y="568"/>
                  <a:pt x="306" y="575"/>
                </a:cubicBezTo>
                <a:cubicBezTo>
                  <a:pt x="309" y="578"/>
                  <a:pt x="311" y="581"/>
                  <a:pt x="314" y="585"/>
                </a:cubicBezTo>
                <a:cubicBezTo>
                  <a:pt x="314" y="585"/>
                  <a:pt x="316" y="587"/>
                  <a:pt x="319" y="590"/>
                </a:cubicBezTo>
                <a:cubicBezTo>
                  <a:pt x="321" y="593"/>
                  <a:pt x="325" y="598"/>
                  <a:pt x="328" y="602"/>
                </a:cubicBezTo>
                <a:cubicBezTo>
                  <a:pt x="335" y="611"/>
                  <a:pt x="342" y="620"/>
                  <a:pt x="342" y="619"/>
                </a:cubicBezTo>
                <a:cubicBezTo>
                  <a:pt x="345" y="622"/>
                  <a:pt x="348" y="626"/>
                  <a:pt x="350" y="628"/>
                </a:cubicBezTo>
                <a:cubicBezTo>
                  <a:pt x="350" y="638"/>
                  <a:pt x="350" y="638"/>
                  <a:pt x="350" y="638"/>
                </a:cubicBezTo>
                <a:cubicBezTo>
                  <a:pt x="350" y="651"/>
                  <a:pt x="350" y="651"/>
                  <a:pt x="350" y="651"/>
                </a:cubicBezTo>
                <a:cubicBezTo>
                  <a:pt x="350" y="651"/>
                  <a:pt x="350" y="655"/>
                  <a:pt x="351" y="661"/>
                </a:cubicBezTo>
                <a:cubicBezTo>
                  <a:pt x="347" y="653"/>
                  <a:pt x="341" y="644"/>
                  <a:pt x="337" y="637"/>
                </a:cubicBezTo>
                <a:cubicBezTo>
                  <a:pt x="333" y="630"/>
                  <a:pt x="329" y="625"/>
                  <a:pt x="329" y="625"/>
                </a:cubicBezTo>
                <a:cubicBezTo>
                  <a:pt x="320" y="612"/>
                  <a:pt x="320" y="612"/>
                  <a:pt x="320" y="612"/>
                </a:cubicBezTo>
                <a:cubicBezTo>
                  <a:pt x="311" y="599"/>
                  <a:pt x="300" y="586"/>
                  <a:pt x="290" y="573"/>
                </a:cubicBezTo>
                <a:cubicBezTo>
                  <a:pt x="287" y="569"/>
                  <a:pt x="284" y="566"/>
                  <a:pt x="282" y="563"/>
                </a:cubicBezTo>
                <a:cubicBezTo>
                  <a:pt x="279" y="560"/>
                  <a:pt x="276" y="557"/>
                  <a:pt x="273" y="553"/>
                </a:cubicBezTo>
                <a:cubicBezTo>
                  <a:pt x="267" y="547"/>
                  <a:pt x="261" y="542"/>
                  <a:pt x="255" y="536"/>
                </a:cubicBezTo>
                <a:cubicBezTo>
                  <a:pt x="253" y="533"/>
                  <a:pt x="250" y="530"/>
                  <a:pt x="247" y="527"/>
                </a:cubicBezTo>
                <a:cubicBezTo>
                  <a:pt x="270" y="527"/>
                  <a:pt x="270" y="527"/>
                  <a:pt x="270" y="527"/>
                </a:cubicBezTo>
                <a:cubicBezTo>
                  <a:pt x="269" y="528"/>
                  <a:pt x="269" y="528"/>
                  <a:pt x="269" y="529"/>
                </a:cubicBezTo>
                <a:cubicBezTo>
                  <a:pt x="268" y="531"/>
                  <a:pt x="268" y="534"/>
                  <a:pt x="269" y="536"/>
                </a:cubicBezTo>
                <a:close/>
                <a:moveTo>
                  <a:pt x="350" y="520"/>
                </a:moveTo>
                <a:cubicBezTo>
                  <a:pt x="350" y="545"/>
                  <a:pt x="350" y="545"/>
                  <a:pt x="350" y="545"/>
                </a:cubicBezTo>
                <a:cubicBezTo>
                  <a:pt x="350" y="556"/>
                  <a:pt x="350" y="556"/>
                  <a:pt x="350" y="556"/>
                </a:cubicBezTo>
                <a:cubicBezTo>
                  <a:pt x="349" y="552"/>
                  <a:pt x="347" y="548"/>
                  <a:pt x="347" y="548"/>
                </a:cubicBezTo>
                <a:cubicBezTo>
                  <a:pt x="347" y="548"/>
                  <a:pt x="341" y="540"/>
                  <a:pt x="333" y="531"/>
                </a:cubicBezTo>
                <a:cubicBezTo>
                  <a:pt x="332" y="529"/>
                  <a:pt x="330" y="526"/>
                  <a:pt x="328" y="524"/>
                </a:cubicBezTo>
                <a:cubicBezTo>
                  <a:pt x="331" y="524"/>
                  <a:pt x="333" y="524"/>
                  <a:pt x="332" y="524"/>
                </a:cubicBezTo>
                <a:cubicBezTo>
                  <a:pt x="341" y="523"/>
                  <a:pt x="348" y="522"/>
                  <a:pt x="350" y="520"/>
                </a:cubicBezTo>
                <a:close/>
                <a:moveTo>
                  <a:pt x="307" y="526"/>
                </a:moveTo>
                <a:cubicBezTo>
                  <a:pt x="308" y="527"/>
                  <a:pt x="309" y="528"/>
                  <a:pt x="311" y="530"/>
                </a:cubicBezTo>
                <a:cubicBezTo>
                  <a:pt x="314" y="533"/>
                  <a:pt x="317" y="537"/>
                  <a:pt x="321" y="541"/>
                </a:cubicBezTo>
                <a:cubicBezTo>
                  <a:pt x="327" y="549"/>
                  <a:pt x="334" y="558"/>
                  <a:pt x="334" y="558"/>
                </a:cubicBezTo>
                <a:cubicBezTo>
                  <a:pt x="334" y="558"/>
                  <a:pt x="344" y="566"/>
                  <a:pt x="344" y="566"/>
                </a:cubicBezTo>
                <a:cubicBezTo>
                  <a:pt x="346" y="567"/>
                  <a:pt x="349" y="568"/>
                  <a:pt x="350" y="568"/>
                </a:cubicBezTo>
                <a:cubicBezTo>
                  <a:pt x="350" y="615"/>
                  <a:pt x="350" y="615"/>
                  <a:pt x="350" y="615"/>
                </a:cubicBezTo>
                <a:cubicBezTo>
                  <a:pt x="350" y="615"/>
                  <a:pt x="350" y="615"/>
                  <a:pt x="350" y="614"/>
                </a:cubicBezTo>
                <a:cubicBezTo>
                  <a:pt x="346" y="606"/>
                  <a:pt x="340" y="597"/>
                  <a:pt x="336" y="589"/>
                </a:cubicBezTo>
                <a:cubicBezTo>
                  <a:pt x="334" y="586"/>
                  <a:pt x="332" y="583"/>
                  <a:pt x="331" y="580"/>
                </a:cubicBezTo>
                <a:cubicBezTo>
                  <a:pt x="329" y="578"/>
                  <a:pt x="328" y="577"/>
                  <a:pt x="328" y="577"/>
                </a:cubicBezTo>
                <a:cubicBezTo>
                  <a:pt x="325" y="573"/>
                  <a:pt x="322" y="569"/>
                  <a:pt x="319" y="564"/>
                </a:cubicBezTo>
                <a:cubicBezTo>
                  <a:pt x="313" y="557"/>
                  <a:pt x="307" y="550"/>
                  <a:pt x="301" y="543"/>
                </a:cubicBezTo>
                <a:cubicBezTo>
                  <a:pt x="295" y="538"/>
                  <a:pt x="289" y="532"/>
                  <a:pt x="283" y="527"/>
                </a:cubicBezTo>
                <a:cubicBezTo>
                  <a:pt x="288" y="527"/>
                  <a:pt x="288" y="527"/>
                  <a:pt x="288" y="527"/>
                </a:cubicBezTo>
                <a:cubicBezTo>
                  <a:pt x="288" y="527"/>
                  <a:pt x="297" y="526"/>
                  <a:pt x="307" y="526"/>
                </a:cubicBezTo>
                <a:close/>
                <a:moveTo>
                  <a:pt x="226" y="527"/>
                </a:moveTo>
                <a:cubicBezTo>
                  <a:pt x="232" y="535"/>
                  <a:pt x="238" y="541"/>
                  <a:pt x="244" y="547"/>
                </a:cubicBezTo>
                <a:cubicBezTo>
                  <a:pt x="250" y="553"/>
                  <a:pt x="256" y="559"/>
                  <a:pt x="261" y="565"/>
                </a:cubicBezTo>
                <a:cubicBezTo>
                  <a:pt x="264" y="568"/>
                  <a:pt x="266" y="571"/>
                  <a:pt x="269" y="574"/>
                </a:cubicBezTo>
                <a:cubicBezTo>
                  <a:pt x="272" y="577"/>
                  <a:pt x="275" y="580"/>
                  <a:pt x="277" y="583"/>
                </a:cubicBezTo>
                <a:cubicBezTo>
                  <a:pt x="288" y="596"/>
                  <a:pt x="297" y="609"/>
                  <a:pt x="307" y="622"/>
                </a:cubicBezTo>
                <a:cubicBezTo>
                  <a:pt x="315" y="632"/>
                  <a:pt x="315" y="632"/>
                  <a:pt x="315" y="632"/>
                </a:cubicBezTo>
                <a:cubicBezTo>
                  <a:pt x="315" y="632"/>
                  <a:pt x="322" y="641"/>
                  <a:pt x="329" y="650"/>
                </a:cubicBezTo>
                <a:cubicBezTo>
                  <a:pt x="337" y="659"/>
                  <a:pt x="344" y="667"/>
                  <a:pt x="343" y="666"/>
                </a:cubicBezTo>
                <a:cubicBezTo>
                  <a:pt x="346" y="670"/>
                  <a:pt x="349" y="673"/>
                  <a:pt x="352" y="675"/>
                </a:cubicBezTo>
                <a:cubicBezTo>
                  <a:pt x="352" y="686"/>
                  <a:pt x="353" y="696"/>
                  <a:pt x="353" y="695"/>
                </a:cubicBezTo>
                <a:cubicBezTo>
                  <a:pt x="354" y="702"/>
                  <a:pt x="355" y="709"/>
                  <a:pt x="356" y="712"/>
                </a:cubicBezTo>
                <a:cubicBezTo>
                  <a:pt x="274" y="712"/>
                  <a:pt x="274" y="712"/>
                  <a:pt x="274" y="712"/>
                </a:cubicBezTo>
                <a:cubicBezTo>
                  <a:pt x="274" y="711"/>
                  <a:pt x="274" y="710"/>
                  <a:pt x="273" y="709"/>
                </a:cubicBezTo>
                <a:cubicBezTo>
                  <a:pt x="272" y="706"/>
                  <a:pt x="269" y="702"/>
                  <a:pt x="265" y="696"/>
                </a:cubicBezTo>
                <a:cubicBezTo>
                  <a:pt x="260" y="688"/>
                  <a:pt x="255" y="680"/>
                  <a:pt x="250" y="672"/>
                </a:cubicBezTo>
                <a:cubicBezTo>
                  <a:pt x="245" y="665"/>
                  <a:pt x="241" y="660"/>
                  <a:pt x="241" y="660"/>
                </a:cubicBezTo>
                <a:cubicBezTo>
                  <a:pt x="238" y="656"/>
                  <a:pt x="235" y="652"/>
                  <a:pt x="231" y="648"/>
                </a:cubicBezTo>
                <a:cubicBezTo>
                  <a:pt x="230" y="647"/>
                  <a:pt x="228" y="645"/>
                  <a:pt x="227" y="643"/>
                </a:cubicBezTo>
                <a:cubicBezTo>
                  <a:pt x="220" y="636"/>
                  <a:pt x="213" y="630"/>
                  <a:pt x="205" y="624"/>
                </a:cubicBezTo>
                <a:cubicBezTo>
                  <a:pt x="205" y="624"/>
                  <a:pt x="204" y="624"/>
                  <a:pt x="204" y="624"/>
                </a:cubicBezTo>
                <a:cubicBezTo>
                  <a:pt x="203" y="624"/>
                  <a:pt x="202" y="624"/>
                  <a:pt x="202" y="624"/>
                </a:cubicBezTo>
                <a:cubicBezTo>
                  <a:pt x="202" y="598"/>
                  <a:pt x="202" y="598"/>
                  <a:pt x="202" y="598"/>
                </a:cubicBezTo>
                <a:cubicBezTo>
                  <a:pt x="203" y="599"/>
                  <a:pt x="204" y="599"/>
                  <a:pt x="205" y="600"/>
                </a:cubicBezTo>
                <a:cubicBezTo>
                  <a:pt x="208" y="603"/>
                  <a:pt x="212" y="605"/>
                  <a:pt x="215" y="608"/>
                </a:cubicBezTo>
                <a:cubicBezTo>
                  <a:pt x="222" y="615"/>
                  <a:pt x="229" y="622"/>
                  <a:pt x="236" y="630"/>
                </a:cubicBezTo>
                <a:cubicBezTo>
                  <a:pt x="243" y="638"/>
                  <a:pt x="249" y="646"/>
                  <a:pt x="255" y="654"/>
                </a:cubicBezTo>
                <a:cubicBezTo>
                  <a:pt x="263" y="664"/>
                  <a:pt x="263" y="664"/>
                  <a:pt x="263" y="664"/>
                </a:cubicBezTo>
                <a:cubicBezTo>
                  <a:pt x="263" y="664"/>
                  <a:pt x="271" y="673"/>
                  <a:pt x="278" y="681"/>
                </a:cubicBezTo>
                <a:cubicBezTo>
                  <a:pt x="285" y="690"/>
                  <a:pt x="292" y="698"/>
                  <a:pt x="292" y="698"/>
                </a:cubicBezTo>
                <a:cubicBezTo>
                  <a:pt x="298" y="704"/>
                  <a:pt x="304" y="710"/>
                  <a:pt x="306" y="710"/>
                </a:cubicBezTo>
                <a:cubicBezTo>
                  <a:pt x="309" y="710"/>
                  <a:pt x="307" y="705"/>
                  <a:pt x="300" y="693"/>
                </a:cubicBezTo>
                <a:cubicBezTo>
                  <a:pt x="295" y="685"/>
                  <a:pt x="290" y="676"/>
                  <a:pt x="285" y="668"/>
                </a:cubicBezTo>
                <a:cubicBezTo>
                  <a:pt x="281" y="661"/>
                  <a:pt x="278" y="656"/>
                  <a:pt x="278" y="656"/>
                </a:cubicBezTo>
                <a:cubicBezTo>
                  <a:pt x="275" y="652"/>
                  <a:pt x="271" y="648"/>
                  <a:pt x="268" y="644"/>
                </a:cubicBezTo>
                <a:cubicBezTo>
                  <a:pt x="262" y="636"/>
                  <a:pt x="255" y="627"/>
                  <a:pt x="248" y="619"/>
                </a:cubicBezTo>
                <a:cubicBezTo>
                  <a:pt x="241" y="611"/>
                  <a:pt x="234" y="603"/>
                  <a:pt x="226" y="596"/>
                </a:cubicBezTo>
                <a:cubicBezTo>
                  <a:pt x="222" y="593"/>
                  <a:pt x="218" y="590"/>
                  <a:pt x="215" y="587"/>
                </a:cubicBezTo>
                <a:cubicBezTo>
                  <a:pt x="213" y="585"/>
                  <a:pt x="211" y="584"/>
                  <a:pt x="209" y="583"/>
                </a:cubicBezTo>
                <a:cubicBezTo>
                  <a:pt x="206" y="581"/>
                  <a:pt x="206" y="581"/>
                  <a:pt x="206" y="581"/>
                </a:cubicBezTo>
                <a:cubicBezTo>
                  <a:pt x="203" y="579"/>
                  <a:pt x="203" y="579"/>
                  <a:pt x="203" y="579"/>
                </a:cubicBezTo>
                <a:cubicBezTo>
                  <a:pt x="203" y="579"/>
                  <a:pt x="202" y="579"/>
                  <a:pt x="202" y="579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2" y="575"/>
                  <a:pt x="201" y="560"/>
                  <a:pt x="200" y="547"/>
                </a:cubicBezTo>
                <a:cubicBezTo>
                  <a:pt x="203" y="551"/>
                  <a:pt x="206" y="554"/>
                  <a:pt x="209" y="557"/>
                </a:cubicBezTo>
                <a:cubicBezTo>
                  <a:pt x="216" y="564"/>
                  <a:pt x="224" y="571"/>
                  <a:pt x="230" y="578"/>
                </a:cubicBezTo>
                <a:cubicBezTo>
                  <a:pt x="237" y="585"/>
                  <a:pt x="243" y="593"/>
                  <a:pt x="249" y="601"/>
                </a:cubicBezTo>
                <a:cubicBezTo>
                  <a:pt x="262" y="617"/>
                  <a:pt x="273" y="634"/>
                  <a:pt x="285" y="651"/>
                </a:cubicBezTo>
                <a:cubicBezTo>
                  <a:pt x="293" y="661"/>
                  <a:pt x="293" y="661"/>
                  <a:pt x="293" y="661"/>
                </a:cubicBezTo>
                <a:cubicBezTo>
                  <a:pt x="293" y="661"/>
                  <a:pt x="300" y="670"/>
                  <a:pt x="307" y="679"/>
                </a:cubicBezTo>
                <a:cubicBezTo>
                  <a:pt x="315" y="688"/>
                  <a:pt x="322" y="696"/>
                  <a:pt x="321" y="695"/>
                </a:cubicBezTo>
                <a:cubicBezTo>
                  <a:pt x="328" y="702"/>
                  <a:pt x="334" y="707"/>
                  <a:pt x="336" y="707"/>
                </a:cubicBezTo>
                <a:cubicBezTo>
                  <a:pt x="338" y="708"/>
                  <a:pt x="337" y="703"/>
                  <a:pt x="329" y="690"/>
                </a:cubicBezTo>
                <a:cubicBezTo>
                  <a:pt x="320" y="675"/>
                  <a:pt x="307" y="653"/>
                  <a:pt x="307" y="653"/>
                </a:cubicBezTo>
                <a:cubicBezTo>
                  <a:pt x="299" y="641"/>
                  <a:pt x="299" y="641"/>
                  <a:pt x="299" y="641"/>
                </a:cubicBezTo>
                <a:cubicBezTo>
                  <a:pt x="287" y="624"/>
                  <a:pt x="275" y="608"/>
                  <a:pt x="262" y="591"/>
                </a:cubicBezTo>
                <a:cubicBezTo>
                  <a:pt x="256" y="583"/>
                  <a:pt x="249" y="575"/>
                  <a:pt x="242" y="567"/>
                </a:cubicBezTo>
                <a:cubicBezTo>
                  <a:pt x="235" y="559"/>
                  <a:pt x="227" y="552"/>
                  <a:pt x="220" y="545"/>
                </a:cubicBezTo>
                <a:cubicBezTo>
                  <a:pt x="215" y="539"/>
                  <a:pt x="209" y="533"/>
                  <a:pt x="205" y="527"/>
                </a:cubicBezTo>
                <a:cubicBezTo>
                  <a:pt x="216" y="527"/>
                  <a:pt x="216" y="527"/>
                  <a:pt x="216" y="527"/>
                </a:cubicBezTo>
                <a:lnTo>
                  <a:pt x="226" y="527"/>
                </a:lnTo>
                <a:close/>
                <a:moveTo>
                  <a:pt x="202" y="642"/>
                </a:moveTo>
                <a:cubicBezTo>
                  <a:pt x="206" y="646"/>
                  <a:pt x="211" y="650"/>
                  <a:pt x="215" y="654"/>
                </a:cubicBezTo>
                <a:cubicBezTo>
                  <a:pt x="216" y="656"/>
                  <a:pt x="218" y="658"/>
                  <a:pt x="219" y="659"/>
                </a:cubicBezTo>
                <a:cubicBezTo>
                  <a:pt x="222" y="663"/>
                  <a:pt x="225" y="666"/>
                  <a:pt x="227" y="669"/>
                </a:cubicBezTo>
                <a:cubicBezTo>
                  <a:pt x="227" y="669"/>
                  <a:pt x="229" y="671"/>
                  <a:pt x="232" y="674"/>
                </a:cubicBezTo>
                <a:cubicBezTo>
                  <a:pt x="235" y="677"/>
                  <a:pt x="239" y="682"/>
                  <a:pt x="243" y="686"/>
                </a:cubicBezTo>
                <a:cubicBezTo>
                  <a:pt x="250" y="694"/>
                  <a:pt x="258" y="702"/>
                  <a:pt x="258" y="701"/>
                </a:cubicBezTo>
                <a:cubicBezTo>
                  <a:pt x="261" y="705"/>
                  <a:pt x="264" y="707"/>
                  <a:pt x="267" y="709"/>
                </a:cubicBezTo>
                <a:cubicBezTo>
                  <a:pt x="269" y="710"/>
                  <a:pt x="270" y="711"/>
                  <a:pt x="271" y="712"/>
                </a:cubicBezTo>
                <a:cubicBezTo>
                  <a:pt x="245" y="712"/>
                  <a:pt x="245" y="712"/>
                  <a:pt x="245" y="712"/>
                </a:cubicBezTo>
                <a:cubicBezTo>
                  <a:pt x="244" y="709"/>
                  <a:pt x="243" y="705"/>
                  <a:pt x="242" y="703"/>
                </a:cubicBezTo>
                <a:cubicBezTo>
                  <a:pt x="241" y="700"/>
                  <a:pt x="240" y="698"/>
                  <a:pt x="240" y="698"/>
                </a:cubicBezTo>
                <a:cubicBezTo>
                  <a:pt x="235" y="691"/>
                  <a:pt x="229" y="685"/>
                  <a:pt x="224" y="678"/>
                </a:cubicBezTo>
                <a:cubicBezTo>
                  <a:pt x="221" y="675"/>
                  <a:pt x="217" y="672"/>
                  <a:pt x="214" y="669"/>
                </a:cubicBezTo>
                <a:cubicBezTo>
                  <a:pt x="210" y="666"/>
                  <a:pt x="207" y="663"/>
                  <a:pt x="202" y="661"/>
                </a:cubicBezTo>
                <a:cubicBezTo>
                  <a:pt x="202" y="661"/>
                  <a:pt x="202" y="661"/>
                  <a:pt x="202" y="661"/>
                </a:cubicBezTo>
                <a:lnTo>
                  <a:pt x="202" y="642"/>
                </a:lnTo>
                <a:close/>
                <a:moveTo>
                  <a:pt x="212" y="704"/>
                </a:moveTo>
                <a:cubicBezTo>
                  <a:pt x="212" y="704"/>
                  <a:pt x="209" y="700"/>
                  <a:pt x="205" y="696"/>
                </a:cubicBezTo>
                <a:cubicBezTo>
                  <a:pt x="204" y="695"/>
                  <a:pt x="203" y="694"/>
                  <a:pt x="202" y="693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1"/>
                  <a:pt x="203" y="681"/>
                  <a:pt x="203" y="681"/>
                </a:cubicBezTo>
                <a:cubicBezTo>
                  <a:pt x="206" y="684"/>
                  <a:pt x="209" y="686"/>
                  <a:pt x="211" y="689"/>
                </a:cubicBezTo>
                <a:cubicBezTo>
                  <a:pt x="216" y="695"/>
                  <a:pt x="221" y="701"/>
                  <a:pt x="226" y="708"/>
                </a:cubicBezTo>
                <a:cubicBezTo>
                  <a:pt x="226" y="708"/>
                  <a:pt x="229" y="709"/>
                  <a:pt x="231" y="712"/>
                </a:cubicBezTo>
                <a:cubicBezTo>
                  <a:pt x="214" y="712"/>
                  <a:pt x="214" y="712"/>
                  <a:pt x="214" y="712"/>
                </a:cubicBezTo>
                <a:cubicBezTo>
                  <a:pt x="214" y="708"/>
                  <a:pt x="212" y="704"/>
                  <a:pt x="212" y="7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B51843-44EF-1B9B-A0F2-6C2BBAE705FD}"/>
              </a:ext>
            </a:extLst>
          </p:cNvPr>
          <p:cNvGrpSpPr/>
          <p:nvPr/>
        </p:nvGrpSpPr>
        <p:grpSpPr>
          <a:xfrm>
            <a:off x="3257526" y="4189127"/>
            <a:ext cx="129362" cy="265112"/>
            <a:chOff x="5964238" y="3163888"/>
            <a:chExt cx="257175" cy="527050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C7FF5199-DB31-42B4-0E11-A2D3125A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00ADDB-86F9-C1EF-6BC1-0EEC93E8F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0E8B7CF-66FD-9DE0-BF70-83EE35D8CC26}"/>
              </a:ext>
            </a:extLst>
          </p:cNvPr>
          <p:cNvGrpSpPr/>
          <p:nvPr/>
        </p:nvGrpSpPr>
        <p:grpSpPr>
          <a:xfrm>
            <a:off x="7778426" y="1633340"/>
            <a:ext cx="129362" cy="265112"/>
            <a:chOff x="5964238" y="3163888"/>
            <a:chExt cx="257175" cy="527050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99549022-D1AB-3B5F-0C1F-A9DE5EA7B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A039B7AD-542E-3E8A-A6F9-EB5155F4F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8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4" name="Group 3243">
            <a:extLst>
              <a:ext uri="{FF2B5EF4-FFF2-40B4-BE49-F238E27FC236}">
                <a16:creationId xmlns:a16="http://schemas.microsoft.com/office/drawing/2014/main" id="{09959EE7-9FAE-4D60-BB6B-4958096E245F}"/>
              </a:ext>
            </a:extLst>
          </p:cNvPr>
          <p:cNvGrpSpPr/>
          <p:nvPr/>
        </p:nvGrpSpPr>
        <p:grpSpPr>
          <a:xfrm>
            <a:off x="78337" y="5646589"/>
            <a:ext cx="2669366" cy="752071"/>
            <a:chOff x="768448" y="4383629"/>
            <a:chExt cx="2110248" cy="1015702"/>
          </a:xfrm>
        </p:grpSpPr>
        <p:sp>
          <p:nvSpPr>
            <p:cNvPr id="3245" name="TextBox 3244">
              <a:extLst>
                <a:ext uri="{FF2B5EF4-FFF2-40B4-BE49-F238E27FC236}">
                  <a16:creationId xmlns:a16="http://schemas.microsoft.com/office/drawing/2014/main" id="{38ED9437-BCAE-472B-962D-98EC48772A41}"/>
                </a:ext>
              </a:extLst>
            </p:cNvPr>
            <p:cNvSpPr txBox="1"/>
            <p:nvPr/>
          </p:nvSpPr>
          <p:spPr>
            <a:xfrm>
              <a:off x="768448" y="4733401"/>
              <a:ext cx="2110248" cy="665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SS From the Dashboard and all Insights.</a:t>
              </a:r>
            </a:p>
          </p:txBody>
        </p:sp>
        <p:sp>
          <p:nvSpPr>
            <p:cNvPr id="3246" name="TextBox 3245">
              <a:extLst>
                <a:ext uri="{FF2B5EF4-FFF2-40B4-BE49-F238E27FC236}">
                  <a16:creationId xmlns:a16="http://schemas.microsoft.com/office/drawing/2014/main" id="{3563C6D1-A86E-414B-8CC7-EAA8446C0976}"/>
                </a:ext>
              </a:extLst>
            </p:cNvPr>
            <p:cNvSpPr txBox="1"/>
            <p:nvPr/>
          </p:nvSpPr>
          <p:spPr>
            <a:xfrm>
              <a:off x="1191830" y="4383629"/>
              <a:ext cx="1263491" cy="3740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PBI Dashboard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55C66AF6-1DC8-444D-8A6E-BCDBEC495760}"/>
              </a:ext>
            </a:extLst>
          </p:cNvPr>
          <p:cNvSpPr txBox="1">
            <a:spLocks/>
          </p:cNvSpPr>
          <p:nvPr/>
        </p:nvSpPr>
        <p:spPr>
          <a:xfrm>
            <a:off x="782282" y="530225"/>
            <a:ext cx="11409718" cy="99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Data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693F-4741-4BD2-CFF6-8F8E423B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25" y="1525588"/>
            <a:ext cx="6985069" cy="3964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BA1BF-B0A9-A8A2-402B-0FFD08714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492" y="285727"/>
            <a:ext cx="1981214" cy="628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B8FD8-0580-7130-CE30-582E6B399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5" y="2798182"/>
            <a:ext cx="6181844" cy="709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0E98A-7A29-86EF-2036-C75E2FA1A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91" y="2163339"/>
            <a:ext cx="6362747" cy="38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69462F-EE56-48D5-809E-065684C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95" y="3655246"/>
            <a:ext cx="1316304" cy="2110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804BA-1808-4DDC-B0A8-C83BFDF5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94" y="1877765"/>
            <a:ext cx="4721013" cy="20209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F02E5D-1496-4863-A385-EB7517734C48}"/>
              </a:ext>
            </a:extLst>
          </p:cNvPr>
          <p:cNvSpPr txBox="1">
            <a:spLocks/>
          </p:cNvSpPr>
          <p:nvPr/>
        </p:nvSpPr>
        <p:spPr>
          <a:xfrm>
            <a:off x="4058093" y="2548309"/>
            <a:ext cx="4075814" cy="67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5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304</Words>
  <Application>Microsoft Office PowerPoint</Application>
  <PresentationFormat>Widescreen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KG Broken Vessels Sketch</vt:lpstr>
      <vt:lpstr>Segoe UI</vt:lpstr>
      <vt:lpstr>Office Theme</vt:lpstr>
      <vt:lpstr>PowerPoint Presentation</vt:lpstr>
      <vt:lpstr>PowerPoint Presentation</vt:lpstr>
      <vt:lpstr>PowerPoint Presentation</vt:lpstr>
      <vt:lpstr>Cleaning Process</vt:lpstr>
      <vt:lpstr>Questions To Be Answered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Ali Yahya</cp:lastModifiedBy>
  <cp:revision>49</cp:revision>
  <dcterms:created xsi:type="dcterms:W3CDTF">2019-07-05T04:19:54Z</dcterms:created>
  <dcterms:modified xsi:type="dcterms:W3CDTF">2024-10-31T08:37:45Z</dcterms:modified>
</cp:coreProperties>
</file>